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drawings/drawing3.xml" ContentType="application/vnd.openxmlformats-officedocument.drawingml.chartshapes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Masters/slideMaster1.xml" ContentType="application/vnd.openxmlformats-officedocument.presentationml.slideMaster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charts/colors14.xml" ContentType="application/vnd.ms-office.chartcolorstyl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Ex1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Ex2.xml" ContentType="application/vnd.ms-office.chartex+xml"/>
  <Override PartName="/ppt/charts/style13.xml" ContentType="application/vnd.ms-office.chartstyle+xml"/>
  <Override PartName="/ppt/charts/colors13.xml" ContentType="application/vnd.ms-office.chartcolorstyle+xml"/>
  <Override PartName="/ppt/charts/chart12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3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4.xml" ContentType="application/vnd.openxmlformats-officedocument.drawingml.chart+xml"/>
  <Override PartName="/ppt/charts/style18.xml" ContentType="application/vnd.ms-office.chartstyle+xml"/>
  <Override PartName="/ppt/charts/chart7.xml" ContentType="application/vnd.openxmlformats-officedocument.drawingml.chart+xml"/>
  <Override PartName="/ppt/charts/colors18.xml" ContentType="application/vnd.ms-office.chartcolorstyle+xml"/>
  <Override PartName="/ppt/charts/colors1.xml" ContentType="application/vnd.ms-office.chartcolorstyle+xml"/>
  <Override PartName="/ppt/charts/chartEx4.xml" ContentType="application/vnd.ms-office.chartex+xml"/>
  <Override PartName="/ppt/charts/style15.xml" ContentType="application/vnd.ms-office.chartstyle+xml"/>
  <Override PartName="/ppt/charts/chartEx3.xml" ContentType="application/vnd.ms-office.chartex+xml"/>
  <Override PartName="/ppt/charts/colors15.xml" ContentType="application/vnd.ms-office.chartcolorstyle+xml"/>
  <Override PartName="/ppt/charts/style14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1262" r:id="rId3"/>
    <p:sldId id="1278" r:id="rId4"/>
    <p:sldId id="320" r:id="rId5"/>
    <p:sldId id="1271" r:id="rId6"/>
    <p:sldId id="1272" r:id="rId7"/>
    <p:sldId id="1274" r:id="rId8"/>
    <p:sldId id="1275" r:id="rId9"/>
    <p:sldId id="1260" r:id="rId10"/>
    <p:sldId id="1247" r:id="rId11"/>
    <p:sldId id="1251" r:id="rId12"/>
    <p:sldId id="1254" r:id="rId13"/>
    <p:sldId id="1256" r:id="rId14"/>
    <p:sldId id="366" r:id="rId15"/>
    <p:sldId id="1263" r:id="rId16"/>
    <p:sldId id="1248" r:id="rId17"/>
    <p:sldId id="1250" r:id="rId18"/>
    <p:sldId id="1258" r:id="rId19"/>
    <p:sldId id="1268" r:id="rId20"/>
    <p:sldId id="1269" r:id="rId21"/>
    <p:sldId id="1273" r:id="rId22"/>
    <p:sldId id="1270" r:id="rId23"/>
    <p:sldId id="1264" r:id="rId24"/>
    <p:sldId id="1257" r:id="rId25"/>
    <p:sldId id="1252" r:id="rId26"/>
    <p:sldId id="1267" r:id="rId27"/>
    <p:sldId id="1249" r:id="rId28"/>
    <p:sldId id="1276" r:id="rId29"/>
    <p:sldId id="1265" r:id="rId30"/>
    <p:sldId id="1259" r:id="rId31"/>
    <p:sldId id="1279" r:id="rId32"/>
    <p:sldId id="275" r:id="rId33"/>
    <p:sldId id="1255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7B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82BEBF-1FA5-45EE-9676-D4E312645819}" v="787" dt="2024-04-12T09:47:35.2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скар Кысыков" userId="88e4016f-c861-4d8d-b53f-5b75556b5f50" providerId="ADAL" clId="{4382BEBF-1FA5-45EE-9676-D4E312645819}"/>
    <pc:docChg chg="undo custSel addSld delSld modSld sldOrd">
      <pc:chgData name="Аскар Кысыков" userId="88e4016f-c861-4d8d-b53f-5b75556b5f50" providerId="ADAL" clId="{4382BEBF-1FA5-45EE-9676-D4E312645819}" dt="2024-04-12T10:31:56.578" v="8532" actId="207"/>
      <pc:docMkLst>
        <pc:docMk/>
      </pc:docMkLst>
      <pc:sldChg chg="modSp mod">
        <pc:chgData name="Аскар Кысыков" userId="88e4016f-c861-4d8d-b53f-5b75556b5f50" providerId="ADAL" clId="{4382BEBF-1FA5-45EE-9676-D4E312645819}" dt="2024-04-12T10:31:56.578" v="8532" actId="207"/>
        <pc:sldMkLst>
          <pc:docMk/>
          <pc:sldMk cId="3754479858" sldId="256"/>
        </pc:sldMkLst>
        <pc:spChg chg="mod">
          <ac:chgData name="Аскар Кысыков" userId="88e4016f-c861-4d8d-b53f-5b75556b5f50" providerId="ADAL" clId="{4382BEBF-1FA5-45EE-9676-D4E312645819}" dt="2024-04-12T10:31:56.578" v="8532" actId="207"/>
          <ac:spMkLst>
            <pc:docMk/>
            <pc:sldMk cId="3754479858" sldId="256"/>
            <ac:spMk id="7" creationId="{39428805-FDD6-C776-D1F9-53C585C24956}"/>
          </ac:spMkLst>
        </pc:spChg>
      </pc:sldChg>
      <pc:sldChg chg="addSp delSp modSp mod ord">
        <pc:chgData name="Аскар Кысыков" userId="88e4016f-c861-4d8d-b53f-5b75556b5f50" providerId="ADAL" clId="{4382BEBF-1FA5-45EE-9676-D4E312645819}" dt="2024-04-12T09:47:38.528" v="8493" actId="14100"/>
        <pc:sldMkLst>
          <pc:docMk/>
          <pc:sldMk cId="145401343" sldId="275"/>
        </pc:sldMkLst>
        <pc:spChg chg="del">
          <ac:chgData name="Аскар Кысыков" userId="88e4016f-c861-4d8d-b53f-5b75556b5f50" providerId="ADAL" clId="{4382BEBF-1FA5-45EE-9676-D4E312645819}" dt="2024-04-12T09:26:47.414" v="7454" actId="478"/>
          <ac:spMkLst>
            <pc:docMk/>
            <pc:sldMk cId="145401343" sldId="275"/>
            <ac:spMk id="3" creationId="{77953218-2E64-4127-A219-C73A2A05282D}"/>
          </ac:spMkLst>
        </pc:spChg>
        <pc:spChg chg="add mod">
          <ac:chgData name="Аскар Кысыков" userId="88e4016f-c861-4d8d-b53f-5b75556b5f50" providerId="ADAL" clId="{4382BEBF-1FA5-45EE-9676-D4E312645819}" dt="2024-04-12T09:46:13.010" v="8387" actId="20577"/>
          <ac:spMkLst>
            <pc:docMk/>
            <pc:sldMk cId="145401343" sldId="275"/>
            <ac:spMk id="4" creationId="{C895EC09-9934-18B0-2DAB-4C33A014FF88}"/>
          </ac:spMkLst>
        </pc:spChg>
        <pc:picChg chg="add mod">
          <ac:chgData name="Аскар Кысыков" userId="88e4016f-c861-4d8d-b53f-5b75556b5f50" providerId="ADAL" clId="{4382BEBF-1FA5-45EE-9676-D4E312645819}" dt="2024-04-12T09:26:48.086" v="7455"/>
          <ac:picMkLst>
            <pc:docMk/>
            <pc:sldMk cId="145401343" sldId="275"/>
            <ac:picMk id="5" creationId="{7AD65C53-5E28-C036-CEB6-E9311784667E}"/>
          </ac:picMkLst>
        </pc:picChg>
        <pc:cxnChg chg="add mod">
          <ac:chgData name="Аскар Кысыков" userId="88e4016f-c861-4d8d-b53f-5b75556b5f50" providerId="ADAL" clId="{4382BEBF-1FA5-45EE-9676-D4E312645819}" dt="2024-04-12T09:47:38.528" v="8493" actId="14100"/>
          <ac:cxnSpMkLst>
            <pc:docMk/>
            <pc:sldMk cId="145401343" sldId="275"/>
            <ac:cxnSpMk id="6" creationId="{765ED6B0-7AA5-F14A-D852-EABC19F952D5}"/>
          </ac:cxnSpMkLst>
        </pc:cxnChg>
      </pc:sldChg>
      <pc:sldChg chg="addSp delSp modSp mod ord">
        <pc:chgData name="Аскар Кысыков" userId="88e4016f-c861-4d8d-b53f-5b75556b5f50" providerId="ADAL" clId="{4382BEBF-1FA5-45EE-9676-D4E312645819}" dt="2024-04-12T06:03:19.405" v="5422" actId="1076"/>
        <pc:sldMkLst>
          <pc:docMk/>
          <pc:sldMk cId="1560602135" sldId="320"/>
        </pc:sldMkLst>
        <pc:spChg chg="add mod">
          <ac:chgData name="Аскар Кысыков" userId="88e4016f-c861-4d8d-b53f-5b75556b5f50" providerId="ADAL" clId="{4382BEBF-1FA5-45EE-9676-D4E312645819}" dt="2024-04-10T08:45:33.701" v="1147" actId="207"/>
          <ac:spMkLst>
            <pc:docMk/>
            <pc:sldMk cId="1560602135" sldId="320"/>
            <ac:spMk id="2" creationId="{74821998-20E2-21E7-BC14-809803B80D94}"/>
          </ac:spMkLst>
        </pc:spChg>
        <pc:spChg chg="del">
          <ac:chgData name="Аскар Кысыков" userId="88e4016f-c861-4d8d-b53f-5b75556b5f50" providerId="ADAL" clId="{4382BEBF-1FA5-45EE-9676-D4E312645819}" dt="2024-04-10T06:39:41.653" v="558" actId="478"/>
          <ac:spMkLst>
            <pc:docMk/>
            <pc:sldMk cId="1560602135" sldId="320"/>
            <ac:spMk id="3" creationId="{4A11D4B8-006A-B902-D2A5-866A9D91D2F9}"/>
          </ac:spMkLst>
        </pc:spChg>
        <pc:spChg chg="add mod">
          <ac:chgData name="Аскар Кысыков" userId="88e4016f-c861-4d8d-b53f-5b75556b5f50" providerId="ADAL" clId="{4382BEBF-1FA5-45EE-9676-D4E312645819}" dt="2024-04-10T07:52:44.459" v="1115" actId="1036"/>
          <ac:spMkLst>
            <pc:docMk/>
            <pc:sldMk cId="1560602135" sldId="320"/>
            <ac:spMk id="3" creationId="{C67ED930-743A-7E92-2C9F-DDE9033A6A81}"/>
          </ac:spMkLst>
        </pc:spChg>
        <pc:spChg chg="add mod">
          <ac:chgData name="Аскар Кысыков" userId="88e4016f-c861-4d8d-b53f-5b75556b5f50" providerId="ADAL" clId="{4382BEBF-1FA5-45EE-9676-D4E312645819}" dt="2024-04-10T12:47:10.939" v="2046" actId="20577"/>
          <ac:spMkLst>
            <pc:docMk/>
            <pc:sldMk cId="1560602135" sldId="320"/>
            <ac:spMk id="4" creationId="{DF625FAD-6359-3AE6-F28F-9F96D42C2092}"/>
          </ac:spMkLst>
        </pc:spChg>
        <pc:spChg chg="add mod">
          <ac:chgData name="Аскар Кысыков" userId="88e4016f-c861-4d8d-b53f-5b75556b5f50" providerId="ADAL" clId="{4382BEBF-1FA5-45EE-9676-D4E312645819}" dt="2024-04-10T07:52:44.459" v="1115" actId="1036"/>
          <ac:spMkLst>
            <pc:docMk/>
            <pc:sldMk cId="1560602135" sldId="320"/>
            <ac:spMk id="5" creationId="{63B3D283-679A-1CAC-905B-0C4B45C43E17}"/>
          </ac:spMkLst>
        </pc:spChg>
        <pc:spChg chg="add mod">
          <ac:chgData name="Аскар Кысыков" userId="88e4016f-c861-4d8d-b53f-5b75556b5f50" providerId="ADAL" clId="{4382BEBF-1FA5-45EE-9676-D4E312645819}" dt="2024-04-10T07:37:42.267" v="929" actId="115"/>
          <ac:spMkLst>
            <pc:docMk/>
            <pc:sldMk cId="1560602135" sldId="320"/>
            <ac:spMk id="6" creationId="{3FE92DB5-3B13-3B5A-AC57-74F17881F7EA}"/>
          </ac:spMkLst>
        </pc:spChg>
        <pc:spChg chg="add mod">
          <ac:chgData name="Аскар Кысыков" userId="88e4016f-c861-4d8d-b53f-5b75556b5f50" providerId="ADAL" clId="{4382BEBF-1FA5-45EE-9676-D4E312645819}" dt="2024-04-10T07:50:38.102" v="1112" actId="1036"/>
          <ac:spMkLst>
            <pc:docMk/>
            <pc:sldMk cId="1560602135" sldId="320"/>
            <ac:spMk id="9" creationId="{577A0EC5-1400-298C-6D83-409F62FD1BE0}"/>
          </ac:spMkLst>
        </pc:spChg>
        <pc:graphicFrameChg chg="del">
          <ac:chgData name="Аскар Кысыков" userId="88e4016f-c861-4d8d-b53f-5b75556b5f50" providerId="ADAL" clId="{4382BEBF-1FA5-45EE-9676-D4E312645819}" dt="2024-04-10T06:39:34.918" v="557" actId="478"/>
          <ac:graphicFrameMkLst>
            <pc:docMk/>
            <pc:sldMk cId="1560602135" sldId="320"/>
            <ac:graphicFrameMk id="6" creationId="{09D18851-6864-9815-E231-586BDCB4E863}"/>
          </ac:graphicFrameMkLst>
        </pc:graphicFrameChg>
        <pc:graphicFrameChg chg="add mod">
          <ac:chgData name="Аскар Кысыков" userId="88e4016f-c861-4d8d-b53f-5b75556b5f50" providerId="ADAL" clId="{4382BEBF-1FA5-45EE-9676-D4E312645819}" dt="2024-04-12T06:03:19.405" v="5422" actId="1076"/>
          <ac:graphicFrameMkLst>
            <pc:docMk/>
            <pc:sldMk cId="1560602135" sldId="320"/>
            <ac:graphicFrameMk id="7" creationId="{26BCC548-75B7-AE4B-1BD5-27890D6C886B}"/>
          </ac:graphicFrameMkLst>
        </pc:graphicFrameChg>
        <pc:picChg chg="add mod">
          <ac:chgData name="Аскар Кысыков" userId="88e4016f-c861-4d8d-b53f-5b75556b5f50" providerId="ADAL" clId="{4382BEBF-1FA5-45EE-9676-D4E312645819}" dt="2024-04-10T07:50:45.904" v="1113" actId="14100"/>
          <ac:picMkLst>
            <pc:docMk/>
            <pc:sldMk cId="1560602135" sldId="320"/>
            <ac:picMk id="10" creationId="{99241ED1-7CA1-3645-20D8-91D7EFAA4F50}"/>
          </ac:picMkLst>
        </pc:picChg>
      </pc:sldChg>
      <pc:sldChg chg="modSp mod ord">
        <pc:chgData name="Аскар Кысыков" userId="88e4016f-c861-4d8d-b53f-5b75556b5f50" providerId="ADAL" clId="{4382BEBF-1FA5-45EE-9676-D4E312645819}" dt="2024-04-10T12:20:30.323" v="2013" actId="108"/>
        <pc:sldMkLst>
          <pc:docMk/>
          <pc:sldMk cId="2283609837" sldId="366"/>
        </pc:sldMkLst>
        <pc:spChg chg="mod">
          <ac:chgData name="Аскар Кысыков" userId="88e4016f-c861-4d8d-b53f-5b75556b5f50" providerId="ADAL" clId="{4382BEBF-1FA5-45EE-9676-D4E312645819}" dt="2024-04-10T12:20:30.323" v="2013" actId="108"/>
          <ac:spMkLst>
            <pc:docMk/>
            <pc:sldMk cId="2283609837" sldId="366"/>
            <ac:spMk id="2" creationId="{06135F44-696E-44D9-B7FA-C6C5063BD465}"/>
          </ac:spMkLst>
        </pc:spChg>
        <pc:spChg chg="mod">
          <ac:chgData name="Аскар Кысыков" userId="88e4016f-c861-4d8d-b53f-5b75556b5f50" providerId="ADAL" clId="{4382BEBF-1FA5-45EE-9676-D4E312645819}" dt="2024-04-10T12:16:52.728" v="2003" actId="1076"/>
          <ac:spMkLst>
            <pc:docMk/>
            <pc:sldMk cId="2283609837" sldId="366"/>
            <ac:spMk id="29" creationId="{E62A886B-0FDD-113C-D7DE-975DC4D3C71F}"/>
          </ac:spMkLst>
        </pc:spChg>
        <pc:graphicFrameChg chg="mod">
          <ac:chgData name="Аскар Кысыков" userId="88e4016f-c861-4d8d-b53f-5b75556b5f50" providerId="ADAL" clId="{4382BEBF-1FA5-45EE-9676-D4E312645819}" dt="2024-04-10T12:15:27.969" v="1986"/>
          <ac:graphicFrameMkLst>
            <pc:docMk/>
            <pc:sldMk cId="2283609837" sldId="366"/>
            <ac:graphicFrameMk id="6" creationId="{B6BA8839-7040-B83B-9BE0-09E78B8FBCD5}"/>
          </ac:graphicFrameMkLst>
        </pc:graphicFrameChg>
        <pc:cxnChg chg="mod">
          <ac:chgData name="Аскар Кысыков" userId="88e4016f-c861-4d8d-b53f-5b75556b5f50" providerId="ADAL" clId="{4382BEBF-1FA5-45EE-9676-D4E312645819}" dt="2024-04-10T12:16:02.734" v="1995" actId="14100"/>
          <ac:cxnSpMkLst>
            <pc:docMk/>
            <pc:sldMk cId="2283609837" sldId="366"/>
            <ac:cxnSpMk id="10" creationId="{746C2FCC-0E2A-81B0-28C7-DCBE581AC1A6}"/>
          </ac:cxnSpMkLst>
        </pc:cxnChg>
        <pc:cxnChg chg="mod">
          <ac:chgData name="Аскар Кысыков" userId="88e4016f-c861-4d8d-b53f-5b75556b5f50" providerId="ADAL" clId="{4382BEBF-1FA5-45EE-9676-D4E312645819}" dt="2024-04-10T12:15:54.183" v="1993" actId="1035"/>
          <ac:cxnSpMkLst>
            <pc:docMk/>
            <pc:sldMk cId="2283609837" sldId="366"/>
            <ac:cxnSpMk id="22" creationId="{0577EFFF-2FBC-A7A6-672D-61EAFCFE81F6}"/>
          </ac:cxnSpMkLst>
        </pc:cxnChg>
        <pc:cxnChg chg="mod">
          <ac:chgData name="Аскар Кысыков" userId="88e4016f-c861-4d8d-b53f-5b75556b5f50" providerId="ADAL" clId="{4382BEBF-1FA5-45EE-9676-D4E312645819}" dt="2024-04-10T12:15:57.085" v="1994" actId="1035"/>
          <ac:cxnSpMkLst>
            <pc:docMk/>
            <pc:sldMk cId="2283609837" sldId="366"/>
            <ac:cxnSpMk id="28" creationId="{94F4147D-7962-1E28-880D-B5AFFD6B2381}"/>
          </ac:cxnSpMkLst>
        </pc:cxnChg>
      </pc:sldChg>
      <pc:sldChg chg="del">
        <pc:chgData name="Аскар Кысыков" userId="88e4016f-c861-4d8d-b53f-5b75556b5f50" providerId="ADAL" clId="{4382BEBF-1FA5-45EE-9676-D4E312645819}" dt="2024-04-12T08:36:29.299" v="7450" actId="47"/>
        <pc:sldMkLst>
          <pc:docMk/>
          <pc:sldMk cId="3658706424" sldId="372"/>
        </pc:sldMkLst>
      </pc:sldChg>
      <pc:sldChg chg="del">
        <pc:chgData name="Аскар Кысыков" userId="88e4016f-c861-4d8d-b53f-5b75556b5f50" providerId="ADAL" clId="{4382BEBF-1FA5-45EE-9676-D4E312645819}" dt="2024-04-12T08:36:29.299" v="7450" actId="47"/>
        <pc:sldMkLst>
          <pc:docMk/>
          <pc:sldMk cId="4181311411" sldId="373"/>
        </pc:sldMkLst>
      </pc:sldChg>
      <pc:sldChg chg="del">
        <pc:chgData name="Аскар Кысыков" userId="88e4016f-c861-4d8d-b53f-5b75556b5f50" providerId="ADAL" clId="{4382BEBF-1FA5-45EE-9676-D4E312645819}" dt="2024-04-10T05:36:33.096" v="554" actId="47"/>
        <pc:sldMkLst>
          <pc:docMk/>
          <pc:sldMk cId="2320173240" sldId="445"/>
        </pc:sldMkLst>
      </pc:sldChg>
      <pc:sldChg chg="del">
        <pc:chgData name="Аскар Кысыков" userId="88e4016f-c861-4d8d-b53f-5b75556b5f50" providerId="ADAL" clId="{4382BEBF-1FA5-45EE-9676-D4E312645819}" dt="2024-04-12T08:36:29.299" v="7450" actId="47"/>
        <pc:sldMkLst>
          <pc:docMk/>
          <pc:sldMk cId="4191647610" sldId="806"/>
        </pc:sldMkLst>
      </pc:sldChg>
      <pc:sldChg chg="del">
        <pc:chgData name="Аскар Кысыков" userId="88e4016f-c861-4d8d-b53f-5b75556b5f50" providerId="ADAL" clId="{4382BEBF-1FA5-45EE-9676-D4E312645819}" dt="2024-04-12T08:36:29.299" v="7450" actId="47"/>
        <pc:sldMkLst>
          <pc:docMk/>
          <pc:sldMk cId="1874642744" sldId="1237"/>
        </pc:sldMkLst>
      </pc:sldChg>
      <pc:sldChg chg="del">
        <pc:chgData name="Аскар Кысыков" userId="88e4016f-c861-4d8d-b53f-5b75556b5f50" providerId="ADAL" clId="{4382BEBF-1FA5-45EE-9676-D4E312645819}" dt="2024-04-12T08:36:29.299" v="7450" actId="47"/>
        <pc:sldMkLst>
          <pc:docMk/>
          <pc:sldMk cId="573096918" sldId="1238"/>
        </pc:sldMkLst>
      </pc:sldChg>
      <pc:sldChg chg="del">
        <pc:chgData name="Аскар Кысыков" userId="88e4016f-c861-4d8d-b53f-5b75556b5f50" providerId="ADAL" clId="{4382BEBF-1FA5-45EE-9676-D4E312645819}" dt="2024-04-12T08:36:29.299" v="7450" actId="47"/>
        <pc:sldMkLst>
          <pc:docMk/>
          <pc:sldMk cId="3825436598" sldId="1239"/>
        </pc:sldMkLst>
      </pc:sldChg>
      <pc:sldChg chg="del">
        <pc:chgData name="Аскар Кысыков" userId="88e4016f-c861-4d8d-b53f-5b75556b5f50" providerId="ADAL" clId="{4382BEBF-1FA5-45EE-9676-D4E312645819}" dt="2024-04-12T08:36:29.299" v="7450" actId="47"/>
        <pc:sldMkLst>
          <pc:docMk/>
          <pc:sldMk cId="3995428921" sldId="1240"/>
        </pc:sldMkLst>
      </pc:sldChg>
      <pc:sldChg chg="del">
        <pc:chgData name="Аскар Кысыков" userId="88e4016f-c861-4d8d-b53f-5b75556b5f50" providerId="ADAL" clId="{4382BEBF-1FA5-45EE-9676-D4E312645819}" dt="2024-04-12T08:36:29.299" v="7450" actId="47"/>
        <pc:sldMkLst>
          <pc:docMk/>
          <pc:sldMk cId="2597291118" sldId="1241"/>
        </pc:sldMkLst>
      </pc:sldChg>
      <pc:sldChg chg="del">
        <pc:chgData name="Аскар Кысыков" userId="88e4016f-c861-4d8d-b53f-5b75556b5f50" providerId="ADAL" clId="{4382BEBF-1FA5-45EE-9676-D4E312645819}" dt="2024-04-12T08:36:29.299" v="7450" actId="47"/>
        <pc:sldMkLst>
          <pc:docMk/>
          <pc:sldMk cId="204416932" sldId="1242"/>
        </pc:sldMkLst>
      </pc:sldChg>
      <pc:sldChg chg="del">
        <pc:chgData name="Аскар Кысыков" userId="88e4016f-c861-4d8d-b53f-5b75556b5f50" providerId="ADAL" clId="{4382BEBF-1FA5-45EE-9676-D4E312645819}" dt="2024-04-12T08:36:29.299" v="7450" actId="47"/>
        <pc:sldMkLst>
          <pc:docMk/>
          <pc:sldMk cId="1826929535" sldId="1243"/>
        </pc:sldMkLst>
      </pc:sldChg>
      <pc:sldChg chg="modSp del mod">
        <pc:chgData name="Аскар Кысыков" userId="88e4016f-c861-4d8d-b53f-5b75556b5f50" providerId="ADAL" clId="{4382BEBF-1FA5-45EE-9676-D4E312645819}" dt="2024-04-12T08:36:29.299" v="7450" actId="47"/>
        <pc:sldMkLst>
          <pc:docMk/>
          <pc:sldMk cId="2986229425" sldId="1244"/>
        </pc:sldMkLst>
        <pc:spChg chg="mod">
          <ac:chgData name="Аскар Кысыков" userId="88e4016f-c861-4d8d-b53f-5b75556b5f50" providerId="ADAL" clId="{4382BEBF-1FA5-45EE-9676-D4E312645819}" dt="2024-04-10T12:58:41.297" v="2077" actId="1076"/>
          <ac:spMkLst>
            <pc:docMk/>
            <pc:sldMk cId="2986229425" sldId="1244"/>
            <ac:spMk id="6" creationId="{3166EAE0-2D33-4201-BE22-6A6B770E1824}"/>
          </ac:spMkLst>
        </pc:spChg>
      </pc:sldChg>
      <pc:sldChg chg="addSp delSp modSp del mod">
        <pc:chgData name="Аскар Кысыков" userId="88e4016f-c861-4d8d-b53f-5b75556b5f50" providerId="ADAL" clId="{4382BEBF-1FA5-45EE-9676-D4E312645819}" dt="2024-04-12T09:48:36.069" v="8520" actId="47"/>
        <pc:sldMkLst>
          <pc:docMk/>
          <pc:sldMk cId="2102930557" sldId="1245"/>
        </pc:sldMkLst>
        <pc:spChg chg="add mod">
          <ac:chgData name="Аскар Кысыков" userId="88e4016f-c861-4d8d-b53f-5b75556b5f50" providerId="ADAL" clId="{4382BEBF-1FA5-45EE-9676-D4E312645819}" dt="2024-04-10T08:45:58.204" v="1150" actId="207"/>
          <ac:spMkLst>
            <pc:docMk/>
            <pc:sldMk cId="2102930557" sldId="1245"/>
            <ac:spMk id="2" creationId="{C9A1B8BD-8765-128F-BC6D-2FB80825FFB9}"/>
          </ac:spMkLst>
        </pc:spChg>
        <pc:spChg chg="mod">
          <ac:chgData name="Аскар Кысыков" userId="88e4016f-c861-4d8d-b53f-5b75556b5f50" providerId="ADAL" clId="{4382BEBF-1FA5-45EE-9676-D4E312645819}" dt="2024-04-10T08:45:51.004" v="1149" actId="207"/>
          <ac:spMkLst>
            <pc:docMk/>
            <pc:sldMk cId="2102930557" sldId="1245"/>
            <ac:spMk id="3" creationId="{4A11D4B8-006A-B902-D2A5-866A9D91D2F9}"/>
          </ac:spMkLst>
        </pc:spChg>
        <pc:spChg chg="add mod">
          <ac:chgData name="Аскар Кысыков" userId="88e4016f-c861-4d8d-b53f-5b75556b5f50" providerId="ADAL" clId="{4382BEBF-1FA5-45EE-9676-D4E312645819}" dt="2024-04-10T08:46:06.784" v="1151" actId="208"/>
          <ac:spMkLst>
            <pc:docMk/>
            <pc:sldMk cId="2102930557" sldId="1245"/>
            <ac:spMk id="4" creationId="{C5875966-6642-0A5D-A164-A46B61E6DE52}"/>
          </ac:spMkLst>
        </pc:spChg>
        <pc:spChg chg="add mod">
          <ac:chgData name="Аскар Кысыков" userId="88e4016f-c861-4d8d-b53f-5b75556b5f50" providerId="ADAL" clId="{4382BEBF-1FA5-45EE-9676-D4E312645819}" dt="2024-04-10T08:46:06.784" v="1151" actId="208"/>
          <ac:spMkLst>
            <pc:docMk/>
            <pc:sldMk cId="2102930557" sldId="1245"/>
            <ac:spMk id="6" creationId="{4C3A0536-E2F8-F78E-E65A-E3FBC59AC386}"/>
          </ac:spMkLst>
        </pc:spChg>
        <pc:spChg chg="add mod">
          <ac:chgData name="Аскар Кысыков" userId="88e4016f-c861-4d8d-b53f-5b75556b5f50" providerId="ADAL" clId="{4382BEBF-1FA5-45EE-9676-D4E312645819}" dt="2024-04-10T08:46:06.784" v="1151" actId="208"/>
          <ac:spMkLst>
            <pc:docMk/>
            <pc:sldMk cId="2102930557" sldId="1245"/>
            <ac:spMk id="7" creationId="{C7CAFC7E-6DE3-B9AD-A622-FB94CF416867}"/>
          </ac:spMkLst>
        </pc:spChg>
        <pc:spChg chg="add mod">
          <ac:chgData name="Аскар Кысыков" userId="88e4016f-c861-4d8d-b53f-5b75556b5f50" providerId="ADAL" clId="{4382BEBF-1FA5-45EE-9676-D4E312645819}" dt="2024-04-10T08:46:06.784" v="1151" actId="208"/>
          <ac:spMkLst>
            <pc:docMk/>
            <pc:sldMk cId="2102930557" sldId="1245"/>
            <ac:spMk id="8" creationId="{37C3EEC8-9F08-0506-3C32-846D48091598}"/>
          </ac:spMkLst>
        </pc:spChg>
        <pc:spChg chg="add mod">
          <ac:chgData name="Аскар Кысыков" userId="88e4016f-c861-4d8d-b53f-5b75556b5f50" providerId="ADAL" clId="{4382BEBF-1FA5-45EE-9676-D4E312645819}" dt="2024-04-10T05:27:05.400" v="394" actId="14100"/>
          <ac:spMkLst>
            <pc:docMk/>
            <pc:sldMk cId="2102930557" sldId="1245"/>
            <ac:spMk id="38" creationId="{B4781BC1-CACB-AF57-1FA8-535E0867C9E0}"/>
          </ac:spMkLst>
        </pc:spChg>
        <pc:spChg chg="add del mod">
          <ac:chgData name="Аскар Кысыков" userId="88e4016f-c861-4d8d-b53f-5b75556b5f50" providerId="ADAL" clId="{4382BEBF-1FA5-45EE-9676-D4E312645819}" dt="2024-04-10T05:25:40.005" v="210" actId="478"/>
          <ac:spMkLst>
            <pc:docMk/>
            <pc:sldMk cId="2102930557" sldId="1245"/>
            <ac:spMk id="39" creationId="{C14580AD-F19D-6FDC-342E-CAD091C521F0}"/>
          </ac:spMkLst>
        </pc:spChg>
        <pc:spChg chg="add mod">
          <ac:chgData name="Аскар Кысыков" userId="88e4016f-c861-4d8d-b53f-5b75556b5f50" providerId="ADAL" clId="{4382BEBF-1FA5-45EE-9676-D4E312645819}" dt="2024-04-10T05:33:42.376" v="548" actId="692"/>
          <ac:spMkLst>
            <pc:docMk/>
            <pc:sldMk cId="2102930557" sldId="1245"/>
            <ac:spMk id="40" creationId="{6D256A21-D78B-67DE-EC86-F2442F29F8F9}"/>
          </ac:spMkLst>
        </pc:spChg>
        <pc:spChg chg="add del mod">
          <ac:chgData name="Аскар Кысыков" userId="88e4016f-c861-4d8d-b53f-5b75556b5f50" providerId="ADAL" clId="{4382BEBF-1FA5-45EE-9676-D4E312645819}" dt="2024-04-10T05:25:55.912" v="243" actId="478"/>
          <ac:spMkLst>
            <pc:docMk/>
            <pc:sldMk cId="2102930557" sldId="1245"/>
            <ac:spMk id="41" creationId="{16742D0F-C500-5177-DBC3-42127B550CA2}"/>
          </ac:spMkLst>
        </pc:spChg>
        <pc:spChg chg="add mod">
          <ac:chgData name="Аскар Кысыков" userId="88e4016f-c861-4d8d-b53f-5b75556b5f50" providerId="ADAL" clId="{4382BEBF-1FA5-45EE-9676-D4E312645819}" dt="2024-04-10T05:25:52.638" v="242" actId="1035"/>
          <ac:spMkLst>
            <pc:docMk/>
            <pc:sldMk cId="2102930557" sldId="1245"/>
            <ac:spMk id="42" creationId="{6170519A-AD0C-9CC6-7352-693BD31111C2}"/>
          </ac:spMkLst>
        </pc:spChg>
        <pc:spChg chg="add mod">
          <ac:chgData name="Аскар Кысыков" userId="88e4016f-c861-4d8d-b53f-5b75556b5f50" providerId="ADAL" clId="{4382BEBF-1FA5-45EE-9676-D4E312645819}" dt="2024-04-10T05:25:52.638" v="242" actId="1035"/>
          <ac:spMkLst>
            <pc:docMk/>
            <pc:sldMk cId="2102930557" sldId="1245"/>
            <ac:spMk id="43" creationId="{846D0387-7482-775B-8921-C2A56DAC98DF}"/>
          </ac:spMkLst>
        </pc:spChg>
        <pc:spChg chg="add mod">
          <ac:chgData name="Аскар Кысыков" userId="88e4016f-c861-4d8d-b53f-5b75556b5f50" providerId="ADAL" clId="{4382BEBF-1FA5-45EE-9676-D4E312645819}" dt="2024-04-10T05:25:52.638" v="242" actId="1035"/>
          <ac:spMkLst>
            <pc:docMk/>
            <pc:sldMk cId="2102930557" sldId="1245"/>
            <ac:spMk id="44" creationId="{AC4E68B8-2FA4-A416-6D17-6F79DF8A4BA9}"/>
          </ac:spMkLst>
        </pc:spChg>
        <pc:spChg chg="add mod">
          <ac:chgData name="Аскар Кысыков" userId="88e4016f-c861-4d8d-b53f-5b75556b5f50" providerId="ADAL" clId="{4382BEBF-1FA5-45EE-9676-D4E312645819}" dt="2024-04-10T05:25:52.638" v="242" actId="1035"/>
          <ac:spMkLst>
            <pc:docMk/>
            <pc:sldMk cId="2102930557" sldId="1245"/>
            <ac:spMk id="45" creationId="{7A65165A-BA91-6965-3DDB-FEC4D7B31470}"/>
          </ac:spMkLst>
        </pc:spChg>
        <pc:spChg chg="add mod">
          <ac:chgData name="Аскар Кысыков" userId="88e4016f-c861-4d8d-b53f-5b75556b5f50" providerId="ADAL" clId="{4382BEBF-1FA5-45EE-9676-D4E312645819}" dt="2024-04-10T05:25:52.638" v="242" actId="1035"/>
          <ac:spMkLst>
            <pc:docMk/>
            <pc:sldMk cId="2102930557" sldId="1245"/>
            <ac:spMk id="46" creationId="{9AE95BC7-D88A-ACCD-2E1B-47FCB5C475D6}"/>
          </ac:spMkLst>
        </pc:spChg>
        <pc:spChg chg="add mod">
          <ac:chgData name="Аскар Кысыков" userId="88e4016f-c861-4d8d-b53f-5b75556b5f50" providerId="ADAL" clId="{4382BEBF-1FA5-45EE-9676-D4E312645819}" dt="2024-04-10T05:25:52.638" v="242" actId="1035"/>
          <ac:spMkLst>
            <pc:docMk/>
            <pc:sldMk cId="2102930557" sldId="1245"/>
            <ac:spMk id="47" creationId="{A5B054B1-9A5E-DBC1-5EBA-19DD6CC5CE88}"/>
          </ac:spMkLst>
        </pc:spChg>
        <pc:spChg chg="add mod">
          <ac:chgData name="Аскар Кысыков" userId="88e4016f-c861-4d8d-b53f-5b75556b5f50" providerId="ADAL" clId="{4382BEBF-1FA5-45EE-9676-D4E312645819}" dt="2024-04-10T05:25:52.638" v="242" actId="1035"/>
          <ac:spMkLst>
            <pc:docMk/>
            <pc:sldMk cId="2102930557" sldId="1245"/>
            <ac:spMk id="48" creationId="{19B035F3-44AD-FAAB-2C9F-8588FD7200BE}"/>
          </ac:spMkLst>
        </pc:spChg>
        <pc:spChg chg="add mod">
          <ac:chgData name="Аскар Кысыков" userId="88e4016f-c861-4d8d-b53f-5b75556b5f50" providerId="ADAL" clId="{4382BEBF-1FA5-45EE-9676-D4E312645819}" dt="2024-04-10T05:27:09.982" v="395" actId="207"/>
          <ac:spMkLst>
            <pc:docMk/>
            <pc:sldMk cId="2102930557" sldId="1245"/>
            <ac:spMk id="66" creationId="{3315EF01-DFE1-7071-D87C-AAE10B51433F}"/>
          </ac:spMkLst>
        </pc:spChg>
        <pc:spChg chg="add mod">
          <ac:chgData name="Аскар Кысыков" userId="88e4016f-c861-4d8d-b53f-5b75556b5f50" providerId="ADAL" clId="{4382BEBF-1FA5-45EE-9676-D4E312645819}" dt="2024-04-10T05:27:43.153" v="422" actId="208"/>
          <ac:spMkLst>
            <pc:docMk/>
            <pc:sldMk cId="2102930557" sldId="1245"/>
            <ac:spMk id="67" creationId="{A3BEA6BC-1407-B98A-FFD0-659121A6D95C}"/>
          </ac:spMkLst>
        </pc:spChg>
        <pc:spChg chg="add del mod">
          <ac:chgData name="Аскар Кысыков" userId="88e4016f-c861-4d8d-b53f-5b75556b5f50" providerId="ADAL" clId="{4382BEBF-1FA5-45EE-9676-D4E312645819}" dt="2024-04-10T05:27:46.519" v="424" actId="478"/>
          <ac:spMkLst>
            <pc:docMk/>
            <pc:sldMk cId="2102930557" sldId="1245"/>
            <ac:spMk id="68" creationId="{EA22747C-D5BE-9AF1-CCF8-54F95DE60CC4}"/>
          </ac:spMkLst>
        </pc:spChg>
        <pc:spChg chg="add mod">
          <ac:chgData name="Аскар Кысыков" userId="88e4016f-c861-4d8d-b53f-5b75556b5f50" providerId="ADAL" clId="{4382BEBF-1FA5-45EE-9676-D4E312645819}" dt="2024-04-10T05:28:03.064" v="452" actId="313"/>
          <ac:spMkLst>
            <pc:docMk/>
            <pc:sldMk cId="2102930557" sldId="1245"/>
            <ac:spMk id="69" creationId="{85540930-C8B9-D043-D527-7CD209C35883}"/>
          </ac:spMkLst>
        </pc:spChg>
        <pc:spChg chg="add mod">
          <ac:chgData name="Аскар Кысыков" userId="88e4016f-c861-4d8d-b53f-5b75556b5f50" providerId="ADAL" clId="{4382BEBF-1FA5-45EE-9676-D4E312645819}" dt="2024-04-10T05:31:47.320" v="544" actId="20577"/>
          <ac:spMkLst>
            <pc:docMk/>
            <pc:sldMk cId="2102930557" sldId="1245"/>
            <ac:spMk id="70" creationId="{3CB1E982-A9C1-C6CD-BA29-800F4BA35EE1}"/>
          </ac:spMkLst>
        </pc:spChg>
        <pc:spChg chg="add mod">
          <ac:chgData name="Аскар Кысыков" userId="88e4016f-c861-4d8d-b53f-5b75556b5f50" providerId="ADAL" clId="{4382BEBF-1FA5-45EE-9676-D4E312645819}" dt="2024-04-10T05:31:53.783" v="546" actId="1036"/>
          <ac:spMkLst>
            <pc:docMk/>
            <pc:sldMk cId="2102930557" sldId="1245"/>
            <ac:spMk id="71" creationId="{5A1850D7-6E46-D63B-E191-1A18706AE0FD}"/>
          </ac:spMkLst>
        </pc:spChg>
        <pc:picChg chg="add mod">
          <ac:chgData name="Аскар Кысыков" userId="88e4016f-c861-4d8d-b53f-5b75556b5f50" providerId="ADAL" clId="{4382BEBF-1FA5-45EE-9676-D4E312645819}" dt="2024-04-10T08:45:41.081" v="1148"/>
          <ac:picMkLst>
            <pc:docMk/>
            <pc:sldMk cId="2102930557" sldId="1245"/>
            <ac:picMk id="13" creationId="{1909EA84-9749-820E-0346-9376AE56571D}"/>
          </ac:picMkLst>
        </pc:picChg>
        <pc:cxnChg chg="add mod">
          <ac:chgData name="Аскар Кысыков" userId="88e4016f-c861-4d8d-b53f-5b75556b5f50" providerId="ADAL" clId="{4382BEBF-1FA5-45EE-9676-D4E312645819}" dt="2024-04-10T05:25:46.098" v="227" actId="1035"/>
          <ac:cxnSpMkLst>
            <pc:docMk/>
            <pc:sldMk cId="2102930557" sldId="1245"/>
            <ac:cxnSpMk id="9" creationId="{AEBAD5B3-F790-2A29-AB4B-1C3976DB30A5}"/>
          </ac:cxnSpMkLst>
        </pc:cxnChg>
        <pc:cxnChg chg="add mod">
          <ac:chgData name="Аскар Кысыков" userId="88e4016f-c861-4d8d-b53f-5b75556b5f50" providerId="ADAL" clId="{4382BEBF-1FA5-45EE-9676-D4E312645819}" dt="2024-04-10T05:25:46.098" v="227" actId="1035"/>
          <ac:cxnSpMkLst>
            <pc:docMk/>
            <pc:sldMk cId="2102930557" sldId="1245"/>
            <ac:cxnSpMk id="10" creationId="{C5A832C0-B934-ABCE-9610-992FA5368D7E}"/>
          </ac:cxnSpMkLst>
        </pc:cxnChg>
        <pc:cxnChg chg="add mod">
          <ac:chgData name="Аскар Кысыков" userId="88e4016f-c861-4d8d-b53f-5b75556b5f50" providerId="ADAL" clId="{4382BEBF-1FA5-45EE-9676-D4E312645819}" dt="2024-04-10T05:25:46.098" v="227" actId="1035"/>
          <ac:cxnSpMkLst>
            <pc:docMk/>
            <pc:sldMk cId="2102930557" sldId="1245"/>
            <ac:cxnSpMk id="11" creationId="{0B294A2C-AFAF-CB3D-0DFA-77819105171A}"/>
          </ac:cxnSpMkLst>
        </pc:cxnChg>
        <pc:cxnChg chg="add mod">
          <ac:chgData name="Аскар Кысыков" userId="88e4016f-c861-4d8d-b53f-5b75556b5f50" providerId="ADAL" clId="{4382BEBF-1FA5-45EE-9676-D4E312645819}" dt="2024-04-10T05:25:46.098" v="227" actId="1035"/>
          <ac:cxnSpMkLst>
            <pc:docMk/>
            <pc:sldMk cId="2102930557" sldId="1245"/>
            <ac:cxnSpMk id="12" creationId="{90DEE59C-E5D7-6175-5BAF-5DB8BA744DBA}"/>
          </ac:cxnSpMkLst>
        </pc:cxnChg>
        <pc:cxnChg chg="add mod">
          <ac:chgData name="Аскар Кысыков" userId="88e4016f-c861-4d8d-b53f-5b75556b5f50" providerId="ADAL" clId="{4382BEBF-1FA5-45EE-9676-D4E312645819}" dt="2024-04-10T05:25:46.098" v="227" actId="1035"/>
          <ac:cxnSpMkLst>
            <pc:docMk/>
            <pc:sldMk cId="2102930557" sldId="1245"/>
            <ac:cxnSpMk id="28" creationId="{2A61C0EC-8137-6B7C-EC43-6DE2152A7974}"/>
          </ac:cxnSpMkLst>
        </pc:cxnChg>
        <pc:cxnChg chg="add mod">
          <ac:chgData name="Аскар Кысыков" userId="88e4016f-c861-4d8d-b53f-5b75556b5f50" providerId="ADAL" clId="{4382BEBF-1FA5-45EE-9676-D4E312645819}" dt="2024-04-10T05:25:46.098" v="227" actId="1035"/>
          <ac:cxnSpMkLst>
            <pc:docMk/>
            <pc:sldMk cId="2102930557" sldId="1245"/>
            <ac:cxnSpMk id="29" creationId="{17071A08-75D1-732B-AA96-9CB421DDD69E}"/>
          </ac:cxnSpMkLst>
        </pc:cxnChg>
        <pc:cxnChg chg="add mod">
          <ac:chgData name="Аскар Кысыков" userId="88e4016f-c861-4d8d-b53f-5b75556b5f50" providerId="ADAL" clId="{4382BEBF-1FA5-45EE-9676-D4E312645819}" dt="2024-04-10T05:25:46.098" v="227" actId="1035"/>
          <ac:cxnSpMkLst>
            <pc:docMk/>
            <pc:sldMk cId="2102930557" sldId="1245"/>
            <ac:cxnSpMk id="32" creationId="{BA186D14-3F00-2679-A3AF-E210E91C8C01}"/>
          </ac:cxnSpMkLst>
        </pc:cxnChg>
        <pc:cxnChg chg="add mod">
          <ac:chgData name="Аскар Кысыков" userId="88e4016f-c861-4d8d-b53f-5b75556b5f50" providerId="ADAL" clId="{4382BEBF-1FA5-45EE-9676-D4E312645819}" dt="2024-04-10T05:25:46.098" v="227" actId="1035"/>
          <ac:cxnSpMkLst>
            <pc:docMk/>
            <pc:sldMk cId="2102930557" sldId="1245"/>
            <ac:cxnSpMk id="35" creationId="{E95B5D34-A636-2C9C-0F13-27A5C2157C32}"/>
          </ac:cxnSpMkLst>
        </pc:cxnChg>
        <pc:cxnChg chg="add mod">
          <ac:chgData name="Аскар Кысыков" userId="88e4016f-c861-4d8d-b53f-5b75556b5f50" providerId="ADAL" clId="{4382BEBF-1FA5-45EE-9676-D4E312645819}" dt="2024-04-10T05:25:52.638" v="242" actId="1035"/>
          <ac:cxnSpMkLst>
            <pc:docMk/>
            <pc:sldMk cId="2102930557" sldId="1245"/>
            <ac:cxnSpMk id="49" creationId="{49FC24DA-6FF7-EFC9-DE67-2FE11122A37C}"/>
          </ac:cxnSpMkLst>
        </pc:cxnChg>
        <pc:cxnChg chg="add mod">
          <ac:chgData name="Аскар Кысыков" userId="88e4016f-c861-4d8d-b53f-5b75556b5f50" providerId="ADAL" clId="{4382BEBF-1FA5-45EE-9676-D4E312645819}" dt="2024-04-10T05:25:52.638" v="242" actId="1035"/>
          <ac:cxnSpMkLst>
            <pc:docMk/>
            <pc:sldMk cId="2102930557" sldId="1245"/>
            <ac:cxnSpMk id="54" creationId="{BFE87FED-53B2-453D-C08D-157CF1EE9CA2}"/>
          </ac:cxnSpMkLst>
        </pc:cxnChg>
        <pc:cxnChg chg="add mod">
          <ac:chgData name="Аскар Кысыков" userId="88e4016f-c861-4d8d-b53f-5b75556b5f50" providerId="ADAL" clId="{4382BEBF-1FA5-45EE-9676-D4E312645819}" dt="2024-04-10T05:25:52.638" v="242" actId="1035"/>
          <ac:cxnSpMkLst>
            <pc:docMk/>
            <pc:sldMk cId="2102930557" sldId="1245"/>
            <ac:cxnSpMk id="58" creationId="{0834D3C2-F772-059A-556A-2CA5A9E518DE}"/>
          </ac:cxnSpMkLst>
        </pc:cxnChg>
        <pc:cxnChg chg="add mod">
          <ac:chgData name="Аскар Кысыков" userId="88e4016f-c861-4d8d-b53f-5b75556b5f50" providerId="ADAL" clId="{4382BEBF-1FA5-45EE-9676-D4E312645819}" dt="2024-04-10T05:25:52.638" v="242" actId="1035"/>
          <ac:cxnSpMkLst>
            <pc:docMk/>
            <pc:sldMk cId="2102930557" sldId="1245"/>
            <ac:cxnSpMk id="62" creationId="{9BA61A1A-4DE6-0C16-446D-A112DC789BF3}"/>
          </ac:cxnSpMkLst>
        </pc:cxnChg>
        <pc:cxnChg chg="add mod ord">
          <ac:chgData name="Аскар Кысыков" userId="88e4016f-c861-4d8d-b53f-5b75556b5f50" providerId="ADAL" clId="{4382BEBF-1FA5-45EE-9676-D4E312645819}" dt="2024-04-10T05:36:16.358" v="553" actId="167"/>
          <ac:cxnSpMkLst>
            <pc:docMk/>
            <pc:sldMk cId="2102930557" sldId="1245"/>
            <ac:cxnSpMk id="73" creationId="{A02DF721-4796-0984-8251-C735AB99E917}"/>
          </ac:cxnSpMkLst>
        </pc:cxnChg>
      </pc:sldChg>
      <pc:sldChg chg="del">
        <pc:chgData name="Аскар Кысыков" userId="88e4016f-c861-4d8d-b53f-5b75556b5f50" providerId="ADAL" clId="{4382BEBF-1FA5-45EE-9676-D4E312645819}" dt="2024-04-10T10:19:32.876" v="1511" actId="47"/>
        <pc:sldMkLst>
          <pc:docMk/>
          <pc:sldMk cId="2383556175" sldId="1246"/>
        </pc:sldMkLst>
      </pc:sldChg>
      <pc:sldChg chg="addSp modSp mod ord">
        <pc:chgData name="Аскар Кысыков" userId="88e4016f-c861-4d8d-b53f-5b75556b5f50" providerId="ADAL" clId="{4382BEBF-1FA5-45EE-9676-D4E312645819}" dt="2024-04-11T09:01:43.711" v="4107" actId="6549"/>
        <pc:sldMkLst>
          <pc:docMk/>
          <pc:sldMk cId="1696515345" sldId="1247"/>
        </pc:sldMkLst>
        <pc:spChg chg="mod">
          <ac:chgData name="Аскар Кысыков" userId="88e4016f-c861-4d8d-b53f-5b75556b5f50" providerId="ADAL" clId="{4382BEBF-1FA5-45EE-9676-D4E312645819}" dt="2024-04-11T09:01:43.711" v="4107" actId="6549"/>
          <ac:spMkLst>
            <pc:docMk/>
            <pc:sldMk cId="1696515345" sldId="1247"/>
            <ac:spMk id="3" creationId="{4A11D4B8-006A-B902-D2A5-866A9D91D2F9}"/>
          </ac:spMkLst>
        </pc:spChg>
        <pc:spChg chg="add mod">
          <ac:chgData name="Аскар Кысыков" userId="88e4016f-c861-4d8d-b53f-5b75556b5f50" providerId="ADAL" clId="{4382BEBF-1FA5-45EE-9676-D4E312645819}" dt="2024-04-10T09:51:59.152" v="1172" actId="115"/>
          <ac:spMkLst>
            <pc:docMk/>
            <pc:sldMk cId="1696515345" sldId="1247"/>
            <ac:spMk id="4" creationId="{01202445-BF7B-D1FC-034F-3809B30056F8}"/>
          </ac:spMkLst>
        </pc:spChg>
        <pc:spChg chg="add mod">
          <ac:chgData name="Аскар Кысыков" userId="88e4016f-c861-4d8d-b53f-5b75556b5f50" providerId="ADAL" clId="{4382BEBF-1FA5-45EE-9676-D4E312645819}" dt="2024-04-10T10:00:22.955" v="1358" actId="1076"/>
          <ac:spMkLst>
            <pc:docMk/>
            <pc:sldMk cId="1696515345" sldId="1247"/>
            <ac:spMk id="7" creationId="{5679E856-3DE4-C3E0-BE13-4B4A8E2A1359}"/>
          </ac:spMkLst>
        </pc:spChg>
        <pc:spChg chg="add mod">
          <ac:chgData name="Аскар Кысыков" userId="88e4016f-c861-4d8d-b53f-5b75556b5f50" providerId="ADAL" clId="{4382BEBF-1FA5-45EE-9676-D4E312645819}" dt="2024-04-10T09:56:11.564" v="1316" actId="14100"/>
          <ac:spMkLst>
            <pc:docMk/>
            <pc:sldMk cId="1696515345" sldId="1247"/>
            <ac:spMk id="8" creationId="{04D5B9F0-E35F-CC2E-9FEA-3F41E03E7E88}"/>
          </ac:spMkLst>
        </pc:spChg>
        <pc:graphicFrameChg chg="add mod">
          <ac:chgData name="Аскар Кысыков" userId="88e4016f-c861-4d8d-b53f-5b75556b5f50" providerId="ADAL" clId="{4382BEBF-1FA5-45EE-9676-D4E312645819}" dt="2024-04-10T12:21:02.527" v="2035" actId="207"/>
          <ac:graphicFrameMkLst>
            <pc:docMk/>
            <pc:sldMk cId="1696515345" sldId="1247"/>
            <ac:graphicFrameMk id="6" creationId="{463BA57A-F1E7-F1CE-3117-D687F27FD51D}"/>
          </ac:graphicFrameMkLst>
        </pc:graphicFrameChg>
        <pc:picChg chg="add mod">
          <ac:chgData name="Аскар Кысыков" userId="88e4016f-c861-4d8d-b53f-5b75556b5f50" providerId="ADAL" clId="{4382BEBF-1FA5-45EE-9676-D4E312645819}" dt="2024-04-10T09:51:00.614" v="1154"/>
          <ac:picMkLst>
            <pc:docMk/>
            <pc:sldMk cId="1696515345" sldId="1247"/>
            <ac:picMk id="2" creationId="{0B89C58F-6EF5-D579-B09F-A1CBE554A775}"/>
          </ac:picMkLst>
        </pc:picChg>
      </pc:sldChg>
      <pc:sldChg chg="addSp delSp modSp mod">
        <pc:chgData name="Аскар Кысыков" userId="88e4016f-c861-4d8d-b53f-5b75556b5f50" providerId="ADAL" clId="{4382BEBF-1FA5-45EE-9676-D4E312645819}" dt="2024-04-10T12:20:47.651" v="2034" actId="14100"/>
        <pc:sldMkLst>
          <pc:docMk/>
          <pc:sldMk cId="1049598346" sldId="1248"/>
        </pc:sldMkLst>
        <pc:spChg chg="mod">
          <ac:chgData name="Аскар Кысыков" userId="88e4016f-c861-4d8d-b53f-5b75556b5f50" providerId="ADAL" clId="{4382BEBF-1FA5-45EE-9676-D4E312645819}" dt="2024-04-10T12:20:47.651" v="2034" actId="14100"/>
          <ac:spMkLst>
            <pc:docMk/>
            <pc:sldMk cId="1049598346" sldId="1248"/>
            <ac:spMk id="3" creationId="{4A11D4B8-006A-B902-D2A5-866A9D91D2F9}"/>
          </ac:spMkLst>
        </pc:spChg>
        <pc:spChg chg="add del mod">
          <ac:chgData name="Аскар Кысыков" userId="88e4016f-c861-4d8d-b53f-5b75556b5f50" providerId="ADAL" clId="{4382BEBF-1FA5-45EE-9676-D4E312645819}" dt="2024-04-10T10:01:08.097" v="1362" actId="478"/>
          <ac:spMkLst>
            <pc:docMk/>
            <pc:sldMk cId="1049598346" sldId="1248"/>
            <ac:spMk id="4" creationId="{34636C7E-7A21-6F04-6159-4331D680BB0B}"/>
          </ac:spMkLst>
        </pc:spChg>
        <pc:spChg chg="add mod">
          <ac:chgData name="Аскар Кысыков" userId="88e4016f-c861-4d8d-b53f-5b75556b5f50" providerId="ADAL" clId="{4382BEBF-1FA5-45EE-9676-D4E312645819}" dt="2024-04-10T10:01:00.716" v="1360"/>
          <ac:spMkLst>
            <pc:docMk/>
            <pc:sldMk cId="1049598346" sldId="1248"/>
            <ac:spMk id="6" creationId="{CDA805FC-6BF0-D3F0-AF89-E8CA87BF5673}"/>
          </ac:spMkLst>
        </pc:spChg>
        <pc:spChg chg="add mod">
          <ac:chgData name="Аскар Кысыков" userId="88e4016f-c861-4d8d-b53f-5b75556b5f50" providerId="ADAL" clId="{4382BEBF-1FA5-45EE-9676-D4E312645819}" dt="2024-04-10T10:45:36.086" v="1603" actId="1076"/>
          <ac:spMkLst>
            <pc:docMk/>
            <pc:sldMk cId="1049598346" sldId="1248"/>
            <ac:spMk id="7" creationId="{A88DD11B-F884-8A9E-1254-013C966EB477}"/>
          </ac:spMkLst>
        </pc:spChg>
        <pc:spChg chg="add mod">
          <ac:chgData name="Аскар Кысыков" userId="88e4016f-c861-4d8d-b53f-5b75556b5f50" providerId="ADAL" clId="{4382BEBF-1FA5-45EE-9676-D4E312645819}" dt="2024-04-10T10:46:39.294" v="1630" actId="1076"/>
          <ac:spMkLst>
            <pc:docMk/>
            <pc:sldMk cId="1049598346" sldId="1248"/>
            <ac:spMk id="12" creationId="{B63A0B99-178C-BBCB-CF13-3053E34EEDEE}"/>
          </ac:spMkLst>
        </pc:spChg>
        <pc:graphicFrameChg chg="add mod">
          <ac:chgData name="Аскар Кысыков" userId="88e4016f-c861-4d8d-b53f-5b75556b5f50" providerId="ADAL" clId="{4382BEBF-1FA5-45EE-9676-D4E312645819}" dt="2024-04-10T10:45:10.775" v="1589" actId="2085"/>
          <ac:graphicFrameMkLst>
            <pc:docMk/>
            <pc:sldMk cId="1049598346" sldId="1248"/>
            <ac:graphicFrameMk id="8" creationId="{CAFB8A39-351F-6C30-C695-22EED899143B}"/>
          </ac:graphicFrameMkLst>
        </pc:graphicFrameChg>
        <pc:picChg chg="add mod">
          <ac:chgData name="Аскар Кысыков" userId="88e4016f-c861-4d8d-b53f-5b75556b5f50" providerId="ADAL" clId="{4382BEBF-1FA5-45EE-9676-D4E312645819}" dt="2024-04-10T07:53:21.104" v="1116"/>
          <ac:picMkLst>
            <pc:docMk/>
            <pc:sldMk cId="1049598346" sldId="1248"/>
            <ac:picMk id="2" creationId="{92378A9D-5106-68EC-666C-4D114BE9B067}"/>
          </ac:picMkLst>
        </pc:picChg>
        <pc:cxnChg chg="add mod">
          <ac:chgData name="Аскар Кысыков" userId="88e4016f-c861-4d8d-b53f-5b75556b5f50" providerId="ADAL" clId="{4382BEBF-1FA5-45EE-9676-D4E312645819}" dt="2024-04-10T10:45:47.996" v="1606" actId="14100"/>
          <ac:cxnSpMkLst>
            <pc:docMk/>
            <pc:sldMk cId="1049598346" sldId="1248"/>
            <ac:cxnSpMk id="9" creationId="{B385BB72-6F1C-D729-CA59-AC38C832394A}"/>
          </ac:cxnSpMkLst>
        </pc:cxnChg>
        <pc:cxnChg chg="add mod">
          <ac:chgData name="Аскар Кысыков" userId="88e4016f-c861-4d8d-b53f-5b75556b5f50" providerId="ADAL" clId="{4382BEBF-1FA5-45EE-9676-D4E312645819}" dt="2024-04-10T10:46:11.077" v="1615" actId="14100"/>
          <ac:cxnSpMkLst>
            <pc:docMk/>
            <pc:sldMk cId="1049598346" sldId="1248"/>
            <ac:cxnSpMk id="10" creationId="{647DF433-0DBD-84C1-C8C9-396278A475C6}"/>
          </ac:cxnSpMkLst>
        </pc:cxnChg>
        <pc:cxnChg chg="add mod">
          <ac:chgData name="Аскар Кысыков" userId="88e4016f-c861-4d8d-b53f-5b75556b5f50" providerId="ADAL" clId="{4382BEBF-1FA5-45EE-9676-D4E312645819}" dt="2024-04-10T10:46:21.652" v="1618" actId="14100"/>
          <ac:cxnSpMkLst>
            <pc:docMk/>
            <pc:sldMk cId="1049598346" sldId="1248"/>
            <ac:cxnSpMk id="11" creationId="{EFE8A85F-85AA-94BD-E16A-0DACFED3522A}"/>
          </ac:cxnSpMkLst>
        </pc:cxnChg>
        <pc:cxnChg chg="add mod">
          <ac:chgData name="Аскар Кысыков" userId="88e4016f-c861-4d8d-b53f-5b75556b5f50" providerId="ADAL" clId="{4382BEBF-1FA5-45EE-9676-D4E312645819}" dt="2024-04-10T10:45:51.068" v="1607" actId="1076"/>
          <ac:cxnSpMkLst>
            <pc:docMk/>
            <pc:sldMk cId="1049598346" sldId="1248"/>
            <ac:cxnSpMk id="13" creationId="{71162E2A-3993-B4BF-B14F-57E22F1298FC}"/>
          </ac:cxnSpMkLst>
        </pc:cxnChg>
      </pc:sldChg>
      <pc:sldChg chg="addSp delSp modSp mod ord">
        <pc:chgData name="Аскар Кысыков" userId="88e4016f-c861-4d8d-b53f-5b75556b5f50" providerId="ADAL" clId="{4382BEBF-1FA5-45EE-9676-D4E312645819}" dt="2024-04-12T07:50:29.148" v="5953" actId="6549"/>
        <pc:sldMkLst>
          <pc:docMk/>
          <pc:sldMk cId="47969321" sldId="1249"/>
        </pc:sldMkLst>
        <pc:spChg chg="del">
          <ac:chgData name="Аскар Кысыков" userId="88e4016f-c861-4d8d-b53f-5b75556b5f50" providerId="ADAL" clId="{4382BEBF-1FA5-45EE-9676-D4E312645819}" dt="2024-04-11T08:43:59.748" v="3764" actId="478"/>
          <ac:spMkLst>
            <pc:docMk/>
            <pc:sldMk cId="47969321" sldId="1249"/>
            <ac:spMk id="3" creationId="{4A11D4B8-006A-B902-D2A5-866A9D91D2F9}"/>
          </ac:spMkLst>
        </pc:spChg>
        <pc:spChg chg="add mod">
          <ac:chgData name="Аскар Кысыков" userId="88e4016f-c861-4d8d-b53f-5b75556b5f50" providerId="ADAL" clId="{4382BEBF-1FA5-45EE-9676-D4E312645819}" dt="2024-04-12T07:50:29.148" v="5953" actId="6549"/>
          <ac:spMkLst>
            <pc:docMk/>
            <pc:sldMk cId="47969321" sldId="1249"/>
            <ac:spMk id="4" creationId="{1CD4D60F-3214-4676-4A1B-5579912EC8BA}"/>
          </ac:spMkLst>
        </pc:spChg>
        <pc:spChg chg="add mod">
          <ac:chgData name="Аскар Кысыков" userId="88e4016f-c861-4d8d-b53f-5b75556b5f50" providerId="ADAL" clId="{4382BEBF-1FA5-45EE-9676-D4E312645819}" dt="2024-04-11T08:46:50.247" v="3817"/>
          <ac:spMkLst>
            <pc:docMk/>
            <pc:sldMk cId="47969321" sldId="1249"/>
            <ac:spMk id="7" creationId="{6648D7F2-9A0A-FF4A-E8DE-5BBB080D0E35}"/>
          </ac:spMkLst>
        </pc:spChg>
        <pc:spChg chg="add mod">
          <ac:chgData name="Аскар Кысыков" userId="88e4016f-c861-4d8d-b53f-5b75556b5f50" providerId="ADAL" clId="{4382BEBF-1FA5-45EE-9676-D4E312645819}" dt="2024-04-11T08:47:18.760" v="3842" actId="20577"/>
          <ac:spMkLst>
            <pc:docMk/>
            <pc:sldMk cId="47969321" sldId="1249"/>
            <ac:spMk id="8" creationId="{573518B6-1CF5-7058-9202-223A412B8D38}"/>
          </ac:spMkLst>
        </pc:spChg>
        <pc:graphicFrameChg chg="add mod modGraphic">
          <ac:chgData name="Аскар Кысыков" userId="88e4016f-c861-4d8d-b53f-5b75556b5f50" providerId="ADAL" clId="{4382BEBF-1FA5-45EE-9676-D4E312645819}" dt="2024-04-11T08:47:27.553" v="3843" actId="403"/>
          <ac:graphicFrameMkLst>
            <pc:docMk/>
            <pc:sldMk cId="47969321" sldId="1249"/>
            <ac:graphicFrameMk id="2" creationId="{9BCCA809-832E-0D4E-91D3-95D54CFC3507}"/>
          </ac:graphicFrameMkLst>
        </pc:graphicFrameChg>
        <pc:picChg chg="add mod">
          <ac:chgData name="Аскар Кысыков" userId="88e4016f-c861-4d8d-b53f-5b75556b5f50" providerId="ADAL" clId="{4382BEBF-1FA5-45EE-9676-D4E312645819}" dt="2024-04-11T08:44:00.860" v="3765"/>
          <ac:picMkLst>
            <pc:docMk/>
            <pc:sldMk cId="47969321" sldId="1249"/>
            <ac:picMk id="6" creationId="{87A4A646-792B-B0C5-2833-72D59AEEFEFA}"/>
          </ac:picMkLst>
        </pc:picChg>
      </pc:sldChg>
      <pc:sldChg chg="add del">
        <pc:chgData name="Аскар Кысыков" userId="88e4016f-c861-4d8d-b53f-5b75556b5f50" providerId="ADAL" clId="{4382BEBF-1FA5-45EE-9676-D4E312645819}" dt="2024-04-10T07:47:11.596" v="1082" actId="47"/>
        <pc:sldMkLst>
          <pc:docMk/>
          <pc:sldMk cId="725985369" sldId="1250"/>
        </pc:sldMkLst>
      </pc:sldChg>
      <pc:sldChg chg="addSp delSp modSp add mod ord">
        <pc:chgData name="Аскар Кысыков" userId="88e4016f-c861-4d8d-b53f-5b75556b5f50" providerId="ADAL" clId="{4382BEBF-1FA5-45EE-9676-D4E312645819}" dt="2024-04-12T05:14:58.523" v="4774"/>
        <pc:sldMkLst>
          <pc:docMk/>
          <pc:sldMk cId="3767669670" sldId="1250"/>
        </pc:sldMkLst>
        <pc:spChg chg="del">
          <ac:chgData name="Аскар Кысыков" userId="88e4016f-c861-4d8d-b53f-5b75556b5f50" providerId="ADAL" clId="{4382BEBF-1FA5-45EE-9676-D4E312645819}" dt="2024-04-10T10:36:31.205" v="1564" actId="478"/>
          <ac:spMkLst>
            <pc:docMk/>
            <pc:sldMk cId="3767669670" sldId="1250"/>
            <ac:spMk id="3" creationId="{4A11D4B8-006A-B902-D2A5-866A9D91D2F9}"/>
          </ac:spMkLst>
        </pc:spChg>
        <pc:spChg chg="add mod">
          <ac:chgData name="Аскар Кысыков" userId="88e4016f-c861-4d8d-b53f-5b75556b5f50" providerId="ADAL" clId="{4382BEBF-1FA5-45EE-9676-D4E312645819}" dt="2024-04-10T11:12:47.208" v="1813" actId="20577"/>
          <ac:spMkLst>
            <pc:docMk/>
            <pc:sldMk cId="3767669670" sldId="1250"/>
            <ac:spMk id="4" creationId="{D929557F-8518-DE6B-2952-B186D22ABE18}"/>
          </ac:spMkLst>
        </pc:spChg>
        <pc:spChg chg="add mod">
          <ac:chgData name="Аскар Кысыков" userId="88e4016f-c861-4d8d-b53f-5b75556b5f50" providerId="ADAL" clId="{4382BEBF-1FA5-45EE-9676-D4E312645819}" dt="2024-04-11T07:33:59.671" v="3042" actId="20577"/>
          <ac:spMkLst>
            <pc:docMk/>
            <pc:sldMk cId="3767669670" sldId="1250"/>
            <ac:spMk id="6" creationId="{3E6C4520-8915-CC53-CE14-7D1DF50E9550}"/>
          </ac:spMkLst>
        </pc:spChg>
        <pc:spChg chg="add mod">
          <ac:chgData name="Аскар Кысыков" userId="88e4016f-c861-4d8d-b53f-5b75556b5f50" providerId="ADAL" clId="{4382BEBF-1FA5-45EE-9676-D4E312645819}" dt="2024-04-11T07:32:42.954" v="3021" actId="20577"/>
          <ac:spMkLst>
            <pc:docMk/>
            <pc:sldMk cId="3767669670" sldId="1250"/>
            <ac:spMk id="8" creationId="{64C35A7D-5703-2A38-68EF-DC8FA08683A9}"/>
          </ac:spMkLst>
        </pc:spChg>
        <pc:graphicFrameChg chg="add mod">
          <ac:chgData name="Аскар Кысыков" userId="88e4016f-c861-4d8d-b53f-5b75556b5f50" providerId="ADAL" clId="{4382BEBF-1FA5-45EE-9676-D4E312645819}" dt="2024-04-10T11:05:22.463" v="1703" actId="6549"/>
          <ac:graphicFrameMkLst>
            <pc:docMk/>
            <pc:sldMk cId="3767669670" sldId="1250"/>
            <ac:graphicFrameMk id="7" creationId="{05142202-8480-E694-8B5E-3EF9832BD7CD}"/>
          </ac:graphicFrameMkLst>
        </pc:graphicFrameChg>
      </pc:sldChg>
      <pc:sldChg chg="addSp delSp modSp add mod">
        <pc:chgData name="Аскар Кысыков" userId="88e4016f-c861-4d8d-b53f-5b75556b5f50" providerId="ADAL" clId="{4382BEBF-1FA5-45EE-9676-D4E312645819}" dt="2024-04-10T12:19:40.263" v="2012" actId="27918"/>
        <pc:sldMkLst>
          <pc:docMk/>
          <pc:sldMk cId="731939800" sldId="1251"/>
        </pc:sldMkLst>
        <pc:spChg chg="mod">
          <ac:chgData name="Аскар Кысыков" userId="88e4016f-c861-4d8d-b53f-5b75556b5f50" providerId="ADAL" clId="{4382BEBF-1FA5-45EE-9676-D4E312645819}" dt="2024-04-10T11:59:25.163" v="1950" actId="20577"/>
          <ac:spMkLst>
            <pc:docMk/>
            <pc:sldMk cId="731939800" sldId="1251"/>
            <ac:spMk id="3" creationId="{4A11D4B8-006A-B902-D2A5-866A9D91D2F9}"/>
          </ac:spMkLst>
        </pc:spChg>
        <pc:spChg chg="mod">
          <ac:chgData name="Аскар Кысыков" userId="88e4016f-c861-4d8d-b53f-5b75556b5f50" providerId="ADAL" clId="{4382BEBF-1FA5-45EE-9676-D4E312645819}" dt="2024-04-10T12:01:00.909" v="1951" actId="1076"/>
          <ac:spMkLst>
            <pc:docMk/>
            <pc:sldMk cId="731939800" sldId="1251"/>
            <ac:spMk id="7" creationId="{A88DD11B-F884-8A9E-1254-013C966EB477}"/>
          </ac:spMkLst>
        </pc:spChg>
        <pc:spChg chg="del">
          <ac:chgData name="Аскар Кысыков" userId="88e4016f-c861-4d8d-b53f-5b75556b5f50" providerId="ADAL" clId="{4382BEBF-1FA5-45EE-9676-D4E312645819}" dt="2024-04-10T11:14:42.810" v="1841" actId="478"/>
          <ac:spMkLst>
            <pc:docMk/>
            <pc:sldMk cId="731939800" sldId="1251"/>
            <ac:spMk id="12" creationId="{B63A0B99-178C-BBCB-CF13-3053E34EEDEE}"/>
          </ac:spMkLst>
        </pc:spChg>
        <pc:spChg chg="add mod">
          <ac:chgData name="Аскар Кысыков" userId="88e4016f-c861-4d8d-b53f-5b75556b5f50" providerId="ADAL" clId="{4382BEBF-1FA5-45EE-9676-D4E312645819}" dt="2024-04-10T11:59:20.140" v="1946" actId="20577"/>
          <ac:spMkLst>
            <pc:docMk/>
            <pc:sldMk cId="731939800" sldId="1251"/>
            <ac:spMk id="19" creationId="{E10D52B2-54DA-B929-49E7-8F2B9C8853D9}"/>
          </ac:spMkLst>
        </pc:spChg>
        <pc:graphicFrameChg chg="del">
          <ac:chgData name="Аскар Кысыков" userId="88e4016f-c861-4d8d-b53f-5b75556b5f50" providerId="ADAL" clId="{4382BEBF-1FA5-45EE-9676-D4E312645819}" dt="2024-04-10T11:14:46.407" v="1842" actId="478"/>
          <ac:graphicFrameMkLst>
            <pc:docMk/>
            <pc:sldMk cId="731939800" sldId="1251"/>
            <ac:graphicFrameMk id="8" creationId="{CAFB8A39-351F-6C30-C695-22EED899143B}"/>
          </ac:graphicFrameMkLst>
        </pc:graphicFrameChg>
        <pc:graphicFrameChg chg="add mod">
          <ac:chgData name="Аскар Кысыков" userId="88e4016f-c861-4d8d-b53f-5b75556b5f50" providerId="ADAL" clId="{4382BEBF-1FA5-45EE-9676-D4E312645819}" dt="2024-04-10T11:58:47.557" v="1941" actId="1076"/>
          <ac:graphicFrameMkLst>
            <pc:docMk/>
            <pc:sldMk cId="731939800" sldId="1251"/>
            <ac:graphicFrameMk id="15" creationId="{B7B554E3-C46A-FF85-92E5-28ED568EFAE7}"/>
          </ac:graphicFrameMkLst>
        </pc:graphicFrameChg>
        <pc:cxnChg chg="del">
          <ac:chgData name="Аскар Кысыков" userId="88e4016f-c861-4d8d-b53f-5b75556b5f50" providerId="ADAL" clId="{4382BEBF-1FA5-45EE-9676-D4E312645819}" dt="2024-04-10T11:14:42.810" v="1841" actId="478"/>
          <ac:cxnSpMkLst>
            <pc:docMk/>
            <pc:sldMk cId="731939800" sldId="1251"/>
            <ac:cxnSpMk id="9" creationId="{B385BB72-6F1C-D729-CA59-AC38C832394A}"/>
          </ac:cxnSpMkLst>
        </pc:cxnChg>
        <pc:cxnChg chg="del">
          <ac:chgData name="Аскар Кысыков" userId="88e4016f-c861-4d8d-b53f-5b75556b5f50" providerId="ADAL" clId="{4382BEBF-1FA5-45EE-9676-D4E312645819}" dt="2024-04-10T11:14:42.810" v="1841" actId="478"/>
          <ac:cxnSpMkLst>
            <pc:docMk/>
            <pc:sldMk cId="731939800" sldId="1251"/>
            <ac:cxnSpMk id="10" creationId="{647DF433-0DBD-84C1-C8C9-396278A475C6}"/>
          </ac:cxnSpMkLst>
        </pc:cxnChg>
        <pc:cxnChg chg="del">
          <ac:chgData name="Аскар Кысыков" userId="88e4016f-c861-4d8d-b53f-5b75556b5f50" providerId="ADAL" clId="{4382BEBF-1FA5-45EE-9676-D4E312645819}" dt="2024-04-10T11:14:42.810" v="1841" actId="478"/>
          <ac:cxnSpMkLst>
            <pc:docMk/>
            <pc:sldMk cId="731939800" sldId="1251"/>
            <ac:cxnSpMk id="11" creationId="{EFE8A85F-85AA-94BD-E16A-0DACFED3522A}"/>
          </ac:cxnSpMkLst>
        </pc:cxnChg>
        <pc:cxnChg chg="del">
          <ac:chgData name="Аскар Кысыков" userId="88e4016f-c861-4d8d-b53f-5b75556b5f50" providerId="ADAL" clId="{4382BEBF-1FA5-45EE-9676-D4E312645819}" dt="2024-04-10T11:14:42.810" v="1841" actId="478"/>
          <ac:cxnSpMkLst>
            <pc:docMk/>
            <pc:sldMk cId="731939800" sldId="1251"/>
            <ac:cxnSpMk id="13" creationId="{71162E2A-3993-B4BF-B14F-57E22F1298FC}"/>
          </ac:cxnSpMkLst>
        </pc:cxnChg>
        <pc:cxnChg chg="add mod">
          <ac:chgData name="Аскар Кысыков" userId="88e4016f-c861-4d8d-b53f-5b75556b5f50" providerId="ADAL" clId="{4382BEBF-1FA5-45EE-9676-D4E312645819}" dt="2024-04-10T11:58:20.955" v="1935" actId="1076"/>
          <ac:cxnSpMkLst>
            <pc:docMk/>
            <pc:sldMk cId="731939800" sldId="1251"/>
            <ac:cxnSpMk id="16" creationId="{A3A2F5D4-F48B-F3E0-F73E-0F45F6923DDF}"/>
          </ac:cxnSpMkLst>
        </pc:cxnChg>
        <pc:cxnChg chg="add mod">
          <ac:chgData name="Аскар Кысыков" userId="88e4016f-c861-4d8d-b53f-5b75556b5f50" providerId="ADAL" clId="{4382BEBF-1FA5-45EE-9676-D4E312645819}" dt="2024-04-10T11:58:43.229" v="1939" actId="14100"/>
          <ac:cxnSpMkLst>
            <pc:docMk/>
            <pc:sldMk cId="731939800" sldId="1251"/>
            <ac:cxnSpMk id="17" creationId="{04E729A7-8D1B-965A-DE2A-76B4D3E84A05}"/>
          </ac:cxnSpMkLst>
        </pc:cxnChg>
        <pc:cxnChg chg="add mod">
          <ac:chgData name="Аскар Кысыков" userId="88e4016f-c861-4d8d-b53f-5b75556b5f50" providerId="ADAL" clId="{4382BEBF-1FA5-45EE-9676-D4E312645819}" dt="2024-04-10T11:58:36.885" v="1938" actId="14100"/>
          <ac:cxnSpMkLst>
            <pc:docMk/>
            <pc:sldMk cId="731939800" sldId="1251"/>
            <ac:cxnSpMk id="18" creationId="{EEB67EE3-038D-24E7-62A9-6D1F0FA4848D}"/>
          </ac:cxnSpMkLst>
        </pc:cxnChg>
        <pc:cxnChg chg="add mod">
          <ac:chgData name="Аскар Кысыков" userId="88e4016f-c861-4d8d-b53f-5b75556b5f50" providerId="ADAL" clId="{4382BEBF-1FA5-45EE-9676-D4E312645819}" dt="2024-04-10T11:58:20.955" v="1935" actId="1076"/>
          <ac:cxnSpMkLst>
            <pc:docMk/>
            <pc:sldMk cId="731939800" sldId="1251"/>
            <ac:cxnSpMk id="20" creationId="{7EA50D17-EE78-9649-C680-1349D382DACA}"/>
          </ac:cxnSpMkLst>
        </pc:cxnChg>
      </pc:sldChg>
      <pc:sldChg chg="addSp modSp add mod">
        <pc:chgData name="Аскар Кысыков" userId="88e4016f-c861-4d8d-b53f-5b75556b5f50" providerId="ADAL" clId="{4382BEBF-1FA5-45EE-9676-D4E312645819}" dt="2024-04-11T07:31:18.839" v="3002" actId="20577"/>
        <pc:sldMkLst>
          <pc:docMk/>
          <pc:sldMk cId="976902457" sldId="1252"/>
        </pc:sldMkLst>
        <pc:spChg chg="mod">
          <ac:chgData name="Аскар Кысыков" userId="88e4016f-c861-4d8d-b53f-5b75556b5f50" providerId="ADAL" clId="{4382BEBF-1FA5-45EE-9676-D4E312645819}" dt="2024-04-11T07:31:18.839" v="3002" actId="20577"/>
          <ac:spMkLst>
            <pc:docMk/>
            <pc:sldMk cId="976902457" sldId="1252"/>
            <ac:spMk id="3" creationId="{4A11D4B8-006A-B902-D2A5-866A9D91D2F9}"/>
          </ac:spMkLst>
        </pc:spChg>
        <pc:spChg chg="mod">
          <ac:chgData name="Аскар Кысыков" userId="88e4016f-c861-4d8d-b53f-5b75556b5f50" providerId="ADAL" clId="{4382BEBF-1FA5-45EE-9676-D4E312645819}" dt="2024-04-11T07:31:01.297" v="2993" actId="1036"/>
          <ac:spMkLst>
            <pc:docMk/>
            <pc:sldMk cId="976902457" sldId="1252"/>
            <ac:spMk id="7" creationId="{A88DD11B-F884-8A9E-1254-013C966EB477}"/>
          </ac:spMkLst>
        </pc:spChg>
        <pc:spChg chg="add mod">
          <ac:chgData name="Аскар Кысыков" userId="88e4016f-c861-4d8d-b53f-5b75556b5f50" providerId="ADAL" clId="{4382BEBF-1FA5-45EE-9676-D4E312645819}" dt="2024-04-11T07:31:01.297" v="2993" actId="1036"/>
          <ac:spMkLst>
            <pc:docMk/>
            <pc:sldMk cId="976902457" sldId="1252"/>
            <ac:spMk id="12" creationId="{7F66C3EB-6930-AE57-BB68-189CE8B57BF9}"/>
          </ac:spMkLst>
        </pc:spChg>
        <pc:graphicFrameChg chg="add mod">
          <ac:chgData name="Аскар Кысыков" userId="88e4016f-c861-4d8d-b53f-5b75556b5f50" providerId="ADAL" clId="{4382BEBF-1FA5-45EE-9676-D4E312645819}" dt="2024-04-11T07:31:08.177" v="2994" actId="207"/>
          <ac:graphicFrameMkLst>
            <pc:docMk/>
            <pc:sldMk cId="976902457" sldId="1252"/>
            <ac:graphicFrameMk id="9" creationId="{E53754E7-A2DD-5397-C36D-16E6E8EC23F4}"/>
          </ac:graphicFrameMkLst>
        </pc:graphicFrameChg>
        <pc:graphicFrameChg chg="add mod">
          <ac:chgData name="Аскар Кысыков" userId="88e4016f-c861-4d8d-b53f-5b75556b5f50" providerId="ADAL" clId="{4382BEBF-1FA5-45EE-9676-D4E312645819}" dt="2024-04-11T07:31:10.772" v="2995" actId="207"/>
          <ac:graphicFrameMkLst>
            <pc:docMk/>
            <pc:sldMk cId="976902457" sldId="1252"/>
            <ac:graphicFrameMk id="10" creationId="{3D3D3D64-DEF2-5B56-8379-AD61460B3CF3}"/>
          </ac:graphicFrameMkLst>
        </pc:graphicFrameChg>
        <pc:cxnChg chg="add mod">
          <ac:chgData name="Аскар Кысыков" userId="88e4016f-c861-4d8d-b53f-5b75556b5f50" providerId="ADAL" clId="{4382BEBF-1FA5-45EE-9676-D4E312645819}" dt="2024-04-11T07:29:29.259" v="2813"/>
          <ac:cxnSpMkLst>
            <pc:docMk/>
            <pc:sldMk cId="976902457" sldId="1252"/>
            <ac:cxnSpMk id="11" creationId="{51570083-3500-F43A-2F82-8119367EE57F}"/>
          </ac:cxnSpMkLst>
        </pc:cxnChg>
      </pc:sldChg>
      <pc:sldChg chg="delSp add del mod">
        <pc:chgData name="Аскар Кысыков" userId="88e4016f-c861-4d8d-b53f-5b75556b5f50" providerId="ADAL" clId="{4382BEBF-1FA5-45EE-9676-D4E312645819}" dt="2024-04-10T12:46:46.319" v="2045" actId="47"/>
        <pc:sldMkLst>
          <pc:docMk/>
          <pc:sldMk cId="3827576639" sldId="1253"/>
        </pc:sldMkLst>
        <pc:spChg chg="del">
          <ac:chgData name="Аскар Кысыков" userId="88e4016f-c861-4d8d-b53f-5b75556b5f50" providerId="ADAL" clId="{4382BEBF-1FA5-45EE-9676-D4E312645819}" dt="2024-04-10T12:36:07.098" v="2041" actId="478"/>
          <ac:spMkLst>
            <pc:docMk/>
            <pc:sldMk cId="3827576639" sldId="1253"/>
            <ac:spMk id="19" creationId="{E10D52B2-54DA-B929-49E7-8F2B9C8853D9}"/>
          </ac:spMkLst>
        </pc:spChg>
        <pc:cxnChg chg="del">
          <ac:chgData name="Аскар Кысыков" userId="88e4016f-c861-4d8d-b53f-5b75556b5f50" providerId="ADAL" clId="{4382BEBF-1FA5-45EE-9676-D4E312645819}" dt="2024-04-10T12:36:02.836" v="2038" actId="478"/>
          <ac:cxnSpMkLst>
            <pc:docMk/>
            <pc:sldMk cId="3827576639" sldId="1253"/>
            <ac:cxnSpMk id="16" creationId="{A3A2F5D4-F48B-F3E0-F73E-0F45F6923DDF}"/>
          </ac:cxnSpMkLst>
        </pc:cxnChg>
        <pc:cxnChg chg="del">
          <ac:chgData name="Аскар Кысыков" userId="88e4016f-c861-4d8d-b53f-5b75556b5f50" providerId="ADAL" clId="{4382BEBF-1FA5-45EE-9676-D4E312645819}" dt="2024-04-10T12:36:01.897" v="2037" actId="478"/>
          <ac:cxnSpMkLst>
            <pc:docMk/>
            <pc:sldMk cId="3827576639" sldId="1253"/>
            <ac:cxnSpMk id="17" creationId="{04E729A7-8D1B-965A-DE2A-76B4D3E84A05}"/>
          </ac:cxnSpMkLst>
        </pc:cxnChg>
        <pc:cxnChg chg="del">
          <ac:chgData name="Аскар Кысыков" userId="88e4016f-c861-4d8d-b53f-5b75556b5f50" providerId="ADAL" clId="{4382BEBF-1FA5-45EE-9676-D4E312645819}" dt="2024-04-10T12:36:05.615" v="2040" actId="478"/>
          <ac:cxnSpMkLst>
            <pc:docMk/>
            <pc:sldMk cId="3827576639" sldId="1253"/>
            <ac:cxnSpMk id="18" creationId="{EEB67EE3-038D-24E7-62A9-6D1F0FA4848D}"/>
          </ac:cxnSpMkLst>
        </pc:cxnChg>
        <pc:cxnChg chg="del">
          <ac:chgData name="Аскар Кысыков" userId="88e4016f-c861-4d8d-b53f-5b75556b5f50" providerId="ADAL" clId="{4382BEBF-1FA5-45EE-9676-D4E312645819}" dt="2024-04-10T12:36:03.853" v="2039" actId="478"/>
          <ac:cxnSpMkLst>
            <pc:docMk/>
            <pc:sldMk cId="3827576639" sldId="1253"/>
            <ac:cxnSpMk id="20" creationId="{7EA50D17-EE78-9649-C680-1349D382DACA}"/>
          </ac:cxnSpMkLst>
        </pc:cxnChg>
      </pc:sldChg>
      <pc:sldChg chg="addSp delSp modSp add mod">
        <pc:chgData name="Аскар Кысыков" userId="88e4016f-c861-4d8d-b53f-5b75556b5f50" providerId="ADAL" clId="{4382BEBF-1FA5-45EE-9676-D4E312645819}" dt="2024-04-11T04:54:09.890" v="2718" actId="113"/>
        <pc:sldMkLst>
          <pc:docMk/>
          <pc:sldMk cId="1915071942" sldId="1254"/>
        </pc:sldMkLst>
        <pc:spChg chg="add mod">
          <ac:chgData name="Аскар Кысыков" userId="88e4016f-c861-4d8d-b53f-5b75556b5f50" providerId="ADAL" clId="{4382BEBF-1FA5-45EE-9676-D4E312645819}" dt="2024-04-10T13:31:19.631" v="2269" actId="20577"/>
          <ac:spMkLst>
            <pc:docMk/>
            <pc:sldMk cId="1915071942" sldId="1254"/>
            <ac:spMk id="2" creationId="{1C16628B-0872-0913-9493-803DA0C5D1C5}"/>
          </ac:spMkLst>
        </pc:spChg>
        <pc:spChg chg="del">
          <ac:chgData name="Аскар Кысыков" userId="88e4016f-c861-4d8d-b53f-5b75556b5f50" providerId="ADAL" clId="{4382BEBF-1FA5-45EE-9676-D4E312645819}" dt="2024-04-10T12:41:10.229" v="2043" actId="478"/>
          <ac:spMkLst>
            <pc:docMk/>
            <pc:sldMk cId="1915071942" sldId="1254"/>
            <ac:spMk id="3" creationId="{4A11D4B8-006A-B902-D2A5-866A9D91D2F9}"/>
          </ac:spMkLst>
        </pc:spChg>
        <pc:spChg chg="add mod">
          <ac:chgData name="Аскар Кысыков" userId="88e4016f-c861-4d8d-b53f-5b75556b5f50" providerId="ADAL" clId="{4382BEBF-1FA5-45EE-9676-D4E312645819}" dt="2024-04-10T13:31:25.664" v="2270" actId="1076"/>
          <ac:spMkLst>
            <pc:docMk/>
            <pc:sldMk cId="1915071942" sldId="1254"/>
            <ac:spMk id="6" creationId="{4E81EED5-D793-2546-7A22-CE97DF19DA03}"/>
          </ac:spMkLst>
        </pc:spChg>
        <pc:spChg chg="add mod">
          <ac:chgData name="Аскар Кысыков" userId="88e4016f-c861-4d8d-b53f-5b75556b5f50" providerId="ADAL" clId="{4382BEBF-1FA5-45EE-9676-D4E312645819}" dt="2024-04-10T13:17:56.179" v="2127"/>
          <ac:spMkLst>
            <pc:docMk/>
            <pc:sldMk cId="1915071942" sldId="1254"/>
            <ac:spMk id="8" creationId="{46C0E260-A93C-5405-884B-5FFA1EC30DD7}"/>
          </ac:spMkLst>
        </pc:spChg>
        <pc:graphicFrameChg chg="add mod">
          <ac:chgData name="Аскар Кысыков" userId="88e4016f-c861-4d8d-b53f-5b75556b5f50" providerId="ADAL" clId="{4382BEBF-1FA5-45EE-9676-D4E312645819}" dt="2024-04-11T04:54:09.890" v="2718" actId="113"/>
          <ac:graphicFrameMkLst>
            <pc:docMk/>
            <pc:sldMk cId="1915071942" sldId="1254"/>
            <ac:graphicFrameMk id="7" creationId="{1D1FB5BD-4C35-73BA-906B-3E48D7604CA0}"/>
          </ac:graphicFrameMkLst>
        </pc:graphicFrameChg>
        <pc:picChg chg="add mod">
          <ac:chgData name="Аскар Кысыков" userId="88e4016f-c861-4d8d-b53f-5b75556b5f50" providerId="ADAL" clId="{4382BEBF-1FA5-45EE-9676-D4E312645819}" dt="2024-04-10T12:41:18.804" v="2044"/>
          <ac:picMkLst>
            <pc:docMk/>
            <pc:sldMk cId="1915071942" sldId="1254"/>
            <ac:picMk id="4" creationId="{8131EE5B-67D9-99D6-3879-6239A504EDAD}"/>
          </ac:picMkLst>
        </pc:picChg>
      </pc:sldChg>
      <pc:sldChg chg="addSp delSp modSp add mod ord">
        <pc:chgData name="Аскар Кысыков" userId="88e4016f-c861-4d8d-b53f-5b75556b5f50" providerId="ADAL" clId="{4382BEBF-1FA5-45EE-9676-D4E312645819}" dt="2024-04-12T09:49:34.392" v="8521" actId="207"/>
        <pc:sldMkLst>
          <pc:docMk/>
          <pc:sldMk cId="1716542129" sldId="1255"/>
        </pc:sldMkLst>
        <pc:spChg chg="mod">
          <ac:chgData name="Аскар Кысыков" userId="88e4016f-c861-4d8d-b53f-5b75556b5f50" providerId="ADAL" clId="{4382BEBF-1FA5-45EE-9676-D4E312645819}" dt="2024-04-12T09:46:31.587" v="8436" actId="20577"/>
          <ac:spMkLst>
            <pc:docMk/>
            <pc:sldMk cId="1716542129" sldId="1255"/>
            <ac:spMk id="3" creationId="{4A11D4B8-006A-B902-D2A5-866A9D91D2F9}"/>
          </ac:spMkLst>
        </pc:spChg>
        <pc:spChg chg="add mod">
          <ac:chgData name="Аскар Кысыков" userId="88e4016f-c861-4d8d-b53f-5b75556b5f50" providerId="ADAL" clId="{4382BEBF-1FA5-45EE-9676-D4E312645819}" dt="2024-04-12T09:47:01.449" v="8490" actId="20577"/>
          <ac:spMkLst>
            <pc:docMk/>
            <pc:sldMk cId="1716542129" sldId="1255"/>
            <ac:spMk id="4" creationId="{000D713B-0411-7780-931F-0025F85208D3}"/>
          </ac:spMkLst>
        </pc:spChg>
        <pc:spChg chg="mod">
          <ac:chgData name="Аскар Кысыков" userId="88e4016f-c861-4d8d-b53f-5b75556b5f50" providerId="ADAL" clId="{4382BEBF-1FA5-45EE-9676-D4E312645819}" dt="2024-04-11T07:32:15.935" v="3017" actId="20577"/>
          <ac:spMkLst>
            <pc:docMk/>
            <pc:sldMk cId="1716542129" sldId="1255"/>
            <ac:spMk id="6" creationId="{CDA805FC-6BF0-D3F0-AF89-E8CA87BF5673}"/>
          </ac:spMkLst>
        </pc:spChg>
        <pc:spChg chg="del mod">
          <ac:chgData name="Аскар Кысыков" userId="88e4016f-c861-4d8d-b53f-5b75556b5f50" providerId="ADAL" clId="{4382BEBF-1FA5-45EE-9676-D4E312645819}" dt="2024-04-10T12:59:02.304" v="2080" actId="478"/>
          <ac:spMkLst>
            <pc:docMk/>
            <pc:sldMk cId="1716542129" sldId="1255"/>
            <ac:spMk id="7" creationId="{A88DD11B-F884-8A9E-1254-013C966EB477}"/>
          </ac:spMkLst>
        </pc:spChg>
        <pc:spChg chg="add mod">
          <ac:chgData name="Аскар Кысыков" userId="88e4016f-c861-4d8d-b53f-5b75556b5f50" providerId="ADAL" clId="{4382BEBF-1FA5-45EE-9676-D4E312645819}" dt="2024-04-12T09:49:34.392" v="8521" actId="207"/>
          <ac:spMkLst>
            <pc:docMk/>
            <pc:sldMk cId="1716542129" sldId="1255"/>
            <ac:spMk id="8" creationId="{88F3F598-DC1A-E1C0-EA4E-20CF23939CCF}"/>
          </ac:spMkLst>
        </pc:spChg>
        <pc:spChg chg="add mod">
          <ac:chgData name="Аскар Кысыков" userId="88e4016f-c861-4d8d-b53f-5b75556b5f50" providerId="ADAL" clId="{4382BEBF-1FA5-45EE-9676-D4E312645819}" dt="2024-04-12T09:49:34.392" v="8521" actId="207"/>
          <ac:spMkLst>
            <pc:docMk/>
            <pc:sldMk cId="1716542129" sldId="1255"/>
            <ac:spMk id="9" creationId="{BCF8A870-D64F-0443-9F06-01ACD101A3A1}"/>
          </ac:spMkLst>
        </pc:spChg>
        <pc:spChg chg="add mod">
          <ac:chgData name="Аскар Кысыков" userId="88e4016f-c861-4d8d-b53f-5b75556b5f50" providerId="ADAL" clId="{4382BEBF-1FA5-45EE-9676-D4E312645819}" dt="2024-04-12T09:49:34.392" v="8521" actId="207"/>
          <ac:spMkLst>
            <pc:docMk/>
            <pc:sldMk cId="1716542129" sldId="1255"/>
            <ac:spMk id="10" creationId="{11006258-8E96-07DC-1B3E-2C06348706B3}"/>
          </ac:spMkLst>
        </pc:spChg>
        <pc:spChg chg="add mod">
          <ac:chgData name="Аскар Кысыков" userId="88e4016f-c861-4d8d-b53f-5b75556b5f50" providerId="ADAL" clId="{4382BEBF-1FA5-45EE-9676-D4E312645819}" dt="2024-04-10T12:59:13.379" v="2082" actId="20577"/>
          <ac:spMkLst>
            <pc:docMk/>
            <pc:sldMk cId="1716542129" sldId="1255"/>
            <ac:spMk id="11" creationId="{407D2B01-E67C-FB19-2B2D-207999CDAD8B}"/>
          </ac:spMkLst>
        </pc:spChg>
        <pc:spChg chg="add mod">
          <ac:chgData name="Аскар Кысыков" userId="88e4016f-c861-4d8d-b53f-5b75556b5f50" providerId="ADAL" clId="{4382BEBF-1FA5-45EE-9676-D4E312645819}" dt="2024-04-10T12:59:15.578" v="2083" actId="20577"/>
          <ac:spMkLst>
            <pc:docMk/>
            <pc:sldMk cId="1716542129" sldId="1255"/>
            <ac:spMk id="12" creationId="{EA61A503-C3E2-11DD-40E2-75DEBB184A51}"/>
          </ac:spMkLst>
        </pc:spChg>
        <pc:spChg chg="add mod">
          <ac:chgData name="Аскар Кысыков" userId="88e4016f-c861-4d8d-b53f-5b75556b5f50" providerId="ADAL" clId="{4382BEBF-1FA5-45EE-9676-D4E312645819}" dt="2024-04-10T12:59:17.639" v="2084" actId="20577"/>
          <ac:spMkLst>
            <pc:docMk/>
            <pc:sldMk cId="1716542129" sldId="1255"/>
            <ac:spMk id="13" creationId="{CCA93E65-B52F-3BE9-67D5-B76F99FAFDF8}"/>
          </ac:spMkLst>
        </pc:spChg>
      </pc:sldChg>
      <pc:sldChg chg="addSp delSp modSp add mod">
        <pc:chgData name="Аскар Кысыков" userId="88e4016f-c861-4d8d-b53f-5b75556b5f50" providerId="ADAL" clId="{4382BEBF-1FA5-45EE-9676-D4E312645819}" dt="2024-04-11T04:54:31.969" v="2720"/>
        <pc:sldMkLst>
          <pc:docMk/>
          <pc:sldMk cId="2821970818" sldId="1256"/>
        </pc:sldMkLst>
        <pc:spChg chg="mod">
          <ac:chgData name="Аскар Кысыков" userId="88e4016f-c861-4d8d-b53f-5b75556b5f50" providerId="ADAL" clId="{4382BEBF-1FA5-45EE-9676-D4E312645819}" dt="2024-04-11T04:51:51.330" v="2688" actId="20577"/>
          <ac:spMkLst>
            <pc:docMk/>
            <pc:sldMk cId="2821970818" sldId="1256"/>
            <ac:spMk id="2" creationId="{1C16628B-0872-0913-9493-803DA0C5D1C5}"/>
          </ac:spMkLst>
        </pc:spChg>
        <pc:spChg chg="mod">
          <ac:chgData name="Аскар Кысыков" userId="88e4016f-c861-4d8d-b53f-5b75556b5f50" providerId="ADAL" clId="{4382BEBF-1FA5-45EE-9676-D4E312645819}" dt="2024-04-11T04:40:17.290" v="2504" actId="20577"/>
          <ac:spMkLst>
            <pc:docMk/>
            <pc:sldMk cId="2821970818" sldId="1256"/>
            <ac:spMk id="6" creationId="{4E81EED5-D793-2546-7A22-CE97DF19DA03}"/>
          </ac:spMkLst>
        </pc:spChg>
        <pc:spChg chg="mod">
          <ac:chgData name="Аскар Кысыков" userId="88e4016f-c861-4d8d-b53f-5b75556b5f50" providerId="ADAL" clId="{4382BEBF-1FA5-45EE-9676-D4E312645819}" dt="2024-04-11T04:51:33.588" v="2674" actId="20577"/>
          <ac:spMkLst>
            <pc:docMk/>
            <pc:sldMk cId="2821970818" sldId="1256"/>
            <ac:spMk id="8" creationId="{46C0E260-A93C-5405-884B-5FFA1EC30DD7}"/>
          </ac:spMkLst>
        </pc:spChg>
        <pc:spChg chg="add mod">
          <ac:chgData name="Аскар Кысыков" userId="88e4016f-c861-4d8d-b53f-5b75556b5f50" providerId="ADAL" clId="{4382BEBF-1FA5-45EE-9676-D4E312645819}" dt="2024-04-11T04:40:37.012" v="2509" actId="207"/>
          <ac:spMkLst>
            <pc:docMk/>
            <pc:sldMk cId="2821970818" sldId="1256"/>
            <ac:spMk id="11" creationId="{FCAB788C-2365-0918-7BED-6176AF28E2B1}"/>
          </ac:spMkLst>
        </pc:spChg>
        <pc:spChg chg="add mod">
          <ac:chgData name="Аскар Кысыков" userId="88e4016f-c861-4d8d-b53f-5b75556b5f50" providerId="ADAL" clId="{4382BEBF-1FA5-45EE-9676-D4E312645819}" dt="2024-04-11T04:50:11.811" v="2646" actId="20577"/>
          <ac:spMkLst>
            <pc:docMk/>
            <pc:sldMk cId="2821970818" sldId="1256"/>
            <ac:spMk id="12" creationId="{529A8B30-1514-03C8-C6C3-FF894B79D97D}"/>
          </ac:spMkLst>
        </pc:spChg>
        <pc:graphicFrameChg chg="del">
          <ac:chgData name="Аскар Кысыков" userId="88e4016f-c861-4d8d-b53f-5b75556b5f50" providerId="ADAL" clId="{4382BEBF-1FA5-45EE-9676-D4E312645819}" dt="2024-04-10T13:31:39.174" v="2272" actId="478"/>
          <ac:graphicFrameMkLst>
            <pc:docMk/>
            <pc:sldMk cId="2821970818" sldId="1256"/>
            <ac:graphicFrameMk id="7" creationId="{1D1FB5BD-4C35-73BA-906B-3E48D7604CA0}"/>
          </ac:graphicFrameMkLst>
        </pc:graphicFrameChg>
        <pc:graphicFrameChg chg="add mod modGraphic">
          <ac:chgData name="Аскар Кысыков" userId="88e4016f-c861-4d8d-b53f-5b75556b5f50" providerId="ADAL" clId="{4382BEBF-1FA5-45EE-9676-D4E312645819}" dt="2024-04-11T04:54:31.969" v="2720"/>
          <ac:graphicFrameMkLst>
            <pc:docMk/>
            <pc:sldMk cId="2821970818" sldId="1256"/>
            <ac:graphicFrameMk id="10" creationId="{0A573DBB-BCFD-3EDF-835F-B6D75B5B6276}"/>
          </ac:graphicFrameMkLst>
        </pc:graphicFrameChg>
        <pc:graphicFrameChg chg="add mod">
          <ac:chgData name="Аскар Кысыков" userId="88e4016f-c861-4d8d-b53f-5b75556b5f50" providerId="ADAL" clId="{4382BEBF-1FA5-45EE-9676-D4E312645819}" dt="2024-04-11T04:50:17.681" v="2648" actId="14100"/>
          <ac:graphicFrameMkLst>
            <pc:docMk/>
            <pc:sldMk cId="2821970818" sldId="1256"/>
            <ac:graphicFrameMk id="15" creationId="{04D59D6D-BBC1-EBEE-B7CF-8FE224474C50}"/>
          </ac:graphicFrameMkLst>
        </pc:graphicFrameChg>
        <pc:cxnChg chg="add mod">
          <ac:chgData name="Аскар Кысыков" userId="88e4016f-c861-4d8d-b53f-5b75556b5f50" providerId="ADAL" clId="{4382BEBF-1FA5-45EE-9676-D4E312645819}" dt="2024-04-11T04:51:25.226" v="2655" actId="14100"/>
          <ac:cxnSpMkLst>
            <pc:docMk/>
            <pc:sldMk cId="2821970818" sldId="1256"/>
            <ac:cxnSpMk id="17" creationId="{27B52E12-2900-15EF-8E8D-FA151C9B7D46}"/>
          </ac:cxnSpMkLst>
        </pc:cxnChg>
      </pc:sldChg>
      <pc:sldChg chg="addSp modSp add mod">
        <pc:chgData name="Аскар Кысыков" userId="88e4016f-c861-4d8d-b53f-5b75556b5f50" providerId="ADAL" clId="{4382BEBF-1FA5-45EE-9676-D4E312645819}" dt="2024-04-11T08:23:51.628" v="3454" actId="27918"/>
        <pc:sldMkLst>
          <pc:docMk/>
          <pc:sldMk cId="3136061509" sldId="1257"/>
        </pc:sldMkLst>
        <pc:spChg chg="mod">
          <ac:chgData name="Аскар Кысыков" userId="88e4016f-c861-4d8d-b53f-5b75556b5f50" providerId="ADAL" clId="{4382BEBF-1FA5-45EE-9676-D4E312645819}" dt="2024-04-11T08:23:27.377" v="3451" actId="20577"/>
          <ac:spMkLst>
            <pc:docMk/>
            <pc:sldMk cId="3136061509" sldId="1257"/>
            <ac:spMk id="3" creationId="{4A11D4B8-006A-B902-D2A5-866A9D91D2F9}"/>
          </ac:spMkLst>
        </pc:spChg>
        <pc:spChg chg="mod">
          <ac:chgData name="Аскар Кысыков" userId="88e4016f-c861-4d8d-b53f-5b75556b5f50" providerId="ADAL" clId="{4382BEBF-1FA5-45EE-9676-D4E312645819}" dt="2024-04-11T08:23:32.642" v="3453" actId="1076"/>
          <ac:spMkLst>
            <pc:docMk/>
            <pc:sldMk cId="3136061509" sldId="1257"/>
            <ac:spMk id="7" creationId="{A88DD11B-F884-8A9E-1254-013C966EB477}"/>
          </ac:spMkLst>
        </pc:spChg>
        <pc:graphicFrameChg chg="add mod">
          <ac:chgData name="Аскар Кысыков" userId="88e4016f-c861-4d8d-b53f-5b75556b5f50" providerId="ADAL" clId="{4382BEBF-1FA5-45EE-9676-D4E312645819}" dt="2024-04-11T08:23:30.382" v="3452" actId="14100"/>
          <ac:graphicFrameMkLst>
            <pc:docMk/>
            <pc:sldMk cId="3136061509" sldId="1257"/>
            <ac:graphicFrameMk id="9" creationId="{FF50181A-A44C-AFC9-8E53-D3D5FE4FB8F4}"/>
          </ac:graphicFrameMkLst>
        </pc:graphicFrameChg>
      </pc:sldChg>
      <pc:sldChg chg="addSp delSp modSp add mod ord">
        <pc:chgData name="Аскар Кысыков" userId="88e4016f-c861-4d8d-b53f-5b75556b5f50" providerId="ADAL" clId="{4382BEBF-1FA5-45EE-9676-D4E312645819}" dt="2024-04-12T05:14:58.523" v="4774"/>
        <pc:sldMkLst>
          <pc:docMk/>
          <pc:sldMk cId="963822939" sldId="1258"/>
        </pc:sldMkLst>
        <pc:spChg chg="add del mod">
          <ac:chgData name="Аскар Кысыков" userId="88e4016f-c861-4d8d-b53f-5b75556b5f50" providerId="ADAL" clId="{4382BEBF-1FA5-45EE-9676-D4E312645819}" dt="2024-04-11T07:46:19.358" v="3085" actId="478"/>
          <ac:spMkLst>
            <pc:docMk/>
            <pc:sldMk cId="963822939" sldId="1258"/>
            <ac:spMk id="3" creationId="{13A1548F-E7EE-84BD-705A-347FA0FC3327}"/>
          </ac:spMkLst>
        </pc:spChg>
        <pc:spChg chg="mod">
          <ac:chgData name="Аскар Кысыков" userId="88e4016f-c861-4d8d-b53f-5b75556b5f50" providerId="ADAL" clId="{4382BEBF-1FA5-45EE-9676-D4E312645819}" dt="2024-04-11T07:56:48.954" v="3211" actId="20577"/>
          <ac:spMkLst>
            <pc:docMk/>
            <pc:sldMk cId="963822939" sldId="1258"/>
            <ac:spMk id="4" creationId="{D929557F-8518-DE6B-2952-B186D22ABE18}"/>
          </ac:spMkLst>
        </pc:spChg>
        <pc:spChg chg="del">
          <ac:chgData name="Аскар Кысыков" userId="88e4016f-c861-4d8d-b53f-5b75556b5f50" providerId="ADAL" clId="{4382BEBF-1FA5-45EE-9676-D4E312645819}" dt="2024-04-11T07:34:20.647" v="3043" actId="478"/>
          <ac:spMkLst>
            <pc:docMk/>
            <pc:sldMk cId="963822939" sldId="1258"/>
            <ac:spMk id="6" creationId="{3E6C4520-8915-CC53-CE14-7D1DF50E9550}"/>
          </ac:spMkLst>
        </pc:spChg>
        <pc:spChg chg="add mod">
          <ac:chgData name="Аскар Кысыков" userId="88e4016f-c861-4d8d-b53f-5b75556b5f50" providerId="ADAL" clId="{4382BEBF-1FA5-45EE-9676-D4E312645819}" dt="2024-04-11T07:46:37.228" v="3087" actId="6549"/>
          <ac:spMkLst>
            <pc:docMk/>
            <pc:sldMk cId="963822939" sldId="1258"/>
            <ac:spMk id="9" creationId="{65395ECB-81AD-715D-CC72-841E4DB4FEEB}"/>
          </ac:spMkLst>
        </pc:spChg>
        <pc:spChg chg="add mod">
          <ac:chgData name="Аскар Кысыков" userId="88e4016f-c861-4d8d-b53f-5b75556b5f50" providerId="ADAL" clId="{4382BEBF-1FA5-45EE-9676-D4E312645819}" dt="2024-04-11T07:47:11.700" v="3095" actId="1076"/>
          <ac:spMkLst>
            <pc:docMk/>
            <pc:sldMk cId="963822939" sldId="1258"/>
            <ac:spMk id="11" creationId="{EF44F0C4-4576-FB83-73D5-F80058E5F787}"/>
          </ac:spMkLst>
        </pc:spChg>
        <pc:spChg chg="add mod">
          <ac:chgData name="Аскар Кысыков" userId="88e4016f-c861-4d8d-b53f-5b75556b5f50" providerId="ADAL" clId="{4382BEBF-1FA5-45EE-9676-D4E312645819}" dt="2024-04-11T07:57:20.238" v="3266" actId="20577"/>
          <ac:spMkLst>
            <pc:docMk/>
            <pc:sldMk cId="963822939" sldId="1258"/>
            <ac:spMk id="13" creationId="{7D1BD7E6-916D-F240-0F7D-9DD000F2BBB3}"/>
          </ac:spMkLst>
        </pc:spChg>
        <pc:graphicFrameChg chg="mod">
          <ac:chgData name="Аскар Кысыков" userId="88e4016f-c861-4d8d-b53f-5b75556b5f50" providerId="ADAL" clId="{4382BEBF-1FA5-45EE-9676-D4E312645819}" dt="2024-04-11T07:57:25.060" v="3267" actId="14100"/>
          <ac:graphicFrameMkLst>
            <pc:docMk/>
            <pc:sldMk cId="963822939" sldId="1258"/>
            <ac:graphicFrameMk id="7" creationId="{05142202-8480-E694-8B5E-3EF9832BD7CD}"/>
          </ac:graphicFrameMkLst>
        </pc:graphicFrameChg>
        <pc:graphicFrameChg chg="add mod modGraphic">
          <ac:chgData name="Аскар Кысыков" userId="88e4016f-c861-4d8d-b53f-5b75556b5f50" providerId="ADAL" clId="{4382BEBF-1FA5-45EE-9676-D4E312645819}" dt="2024-04-11T07:57:40.767" v="3269" actId="2711"/>
          <ac:graphicFrameMkLst>
            <pc:docMk/>
            <pc:sldMk cId="963822939" sldId="1258"/>
            <ac:graphicFrameMk id="10" creationId="{C1D18956-105A-D5D6-61C5-AAE42836B4F2}"/>
          </ac:graphicFrameMkLst>
        </pc:graphicFrameChg>
        <pc:cxnChg chg="add mod">
          <ac:chgData name="Аскар Кысыков" userId="88e4016f-c861-4d8d-b53f-5b75556b5f50" providerId="ADAL" clId="{4382BEBF-1FA5-45EE-9676-D4E312645819}" dt="2024-04-11T07:56:22.679" v="3143" actId="1076"/>
          <ac:cxnSpMkLst>
            <pc:docMk/>
            <pc:sldMk cId="963822939" sldId="1258"/>
            <ac:cxnSpMk id="12" creationId="{3500EACC-01F1-2704-8001-3B04AC397A42}"/>
          </ac:cxnSpMkLst>
        </pc:cxnChg>
      </pc:sldChg>
      <pc:sldChg chg="addSp delSp modSp add mod ord">
        <pc:chgData name="Аскар Кысыков" userId="88e4016f-c861-4d8d-b53f-5b75556b5f50" providerId="ADAL" clId="{4382BEBF-1FA5-45EE-9676-D4E312645819}" dt="2024-04-12T09:29:36.993" v="7541" actId="1076"/>
        <pc:sldMkLst>
          <pc:docMk/>
          <pc:sldMk cId="1533461179" sldId="1259"/>
        </pc:sldMkLst>
        <pc:spChg chg="mod">
          <ac:chgData name="Аскар Кысыков" userId="88e4016f-c861-4d8d-b53f-5b75556b5f50" providerId="ADAL" clId="{4382BEBF-1FA5-45EE-9676-D4E312645819}" dt="2024-04-12T09:27:06.040" v="7497" actId="20577"/>
          <ac:spMkLst>
            <pc:docMk/>
            <pc:sldMk cId="1533461179" sldId="1259"/>
            <ac:spMk id="4" creationId="{1CD4D60F-3214-4676-4A1B-5579912EC8BA}"/>
          </ac:spMkLst>
        </pc:spChg>
        <pc:spChg chg="del">
          <ac:chgData name="Аскар Кысыков" userId="88e4016f-c861-4d8d-b53f-5b75556b5f50" providerId="ADAL" clId="{4382BEBF-1FA5-45EE-9676-D4E312645819}" dt="2024-04-11T08:53:45.915" v="3980" actId="478"/>
          <ac:spMkLst>
            <pc:docMk/>
            <pc:sldMk cId="1533461179" sldId="1259"/>
            <ac:spMk id="7" creationId="{6648D7F2-9A0A-FF4A-E8DE-5BBB080D0E35}"/>
          </ac:spMkLst>
        </pc:spChg>
        <pc:spChg chg="del">
          <ac:chgData name="Аскар Кысыков" userId="88e4016f-c861-4d8d-b53f-5b75556b5f50" providerId="ADAL" clId="{4382BEBF-1FA5-45EE-9676-D4E312645819}" dt="2024-04-11T08:55:35.559" v="3981" actId="478"/>
          <ac:spMkLst>
            <pc:docMk/>
            <pc:sldMk cId="1533461179" sldId="1259"/>
            <ac:spMk id="8" creationId="{573518B6-1CF5-7058-9202-223A412B8D38}"/>
          </ac:spMkLst>
        </pc:spChg>
        <pc:spChg chg="add mod">
          <ac:chgData name="Аскар Кысыков" userId="88e4016f-c861-4d8d-b53f-5b75556b5f50" providerId="ADAL" clId="{4382BEBF-1FA5-45EE-9676-D4E312645819}" dt="2024-04-12T09:29:36.993" v="7541" actId="1076"/>
          <ac:spMkLst>
            <pc:docMk/>
            <pc:sldMk cId="1533461179" sldId="1259"/>
            <ac:spMk id="9" creationId="{E5082334-8AB8-8A9B-F74B-4AB0DAD277F5}"/>
          </ac:spMkLst>
        </pc:spChg>
        <pc:graphicFrameChg chg="del">
          <ac:chgData name="Аскар Кысыков" userId="88e4016f-c861-4d8d-b53f-5b75556b5f50" providerId="ADAL" clId="{4382BEBF-1FA5-45EE-9676-D4E312645819}" dt="2024-04-11T08:53:45.915" v="3980" actId="478"/>
          <ac:graphicFrameMkLst>
            <pc:docMk/>
            <pc:sldMk cId="1533461179" sldId="1259"/>
            <ac:graphicFrameMk id="2" creationId="{9BCCA809-832E-0D4E-91D3-95D54CFC3507}"/>
          </ac:graphicFrameMkLst>
        </pc:graphicFrameChg>
      </pc:sldChg>
      <pc:sldChg chg="addSp delSp modSp add mod">
        <pc:chgData name="Аскар Кысыков" userId="88e4016f-c861-4d8d-b53f-5b75556b5f50" providerId="ADAL" clId="{4382BEBF-1FA5-45EE-9676-D4E312645819}" dt="2024-04-11T09:03:28.408" v="4249" actId="20577"/>
        <pc:sldMkLst>
          <pc:docMk/>
          <pc:sldMk cId="3837640427" sldId="1260"/>
        </pc:sldMkLst>
        <pc:spChg chg="mod">
          <ac:chgData name="Аскар Кысыков" userId="88e4016f-c861-4d8d-b53f-5b75556b5f50" providerId="ADAL" clId="{4382BEBF-1FA5-45EE-9676-D4E312645819}" dt="2024-04-11T09:03:28.408" v="4249" actId="20577"/>
          <ac:spMkLst>
            <pc:docMk/>
            <pc:sldMk cId="3837640427" sldId="1260"/>
            <ac:spMk id="7" creationId="{39428805-FDD6-C776-D1F9-53C585C24956}"/>
          </ac:spMkLst>
        </pc:spChg>
        <pc:spChg chg="del">
          <ac:chgData name="Аскар Кысыков" userId="88e4016f-c861-4d8d-b53f-5b75556b5f50" providerId="ADAL" clId="{4382BEBF-1FA5-45EE-9676-D4E312645819}" dt="2024-04-11T09:02:05.381" v="4155" actId="478"/>
          <ac:spMkLst>
            <pc:docMk/>
            <pc:sldMk cId="3837640427" sldId="1260"/>
            <ac:spMk id="9" creationId="{EDE14D9E-D217-9194-39AC-ABCEFAA31CFF}"/>
          </ac:spMkLst>
        </pc:spChg>
        <pc:picChg chg="add mod">
          <ac:chgData name="Аскар Кысыков" userId="88e4016f-c861-4d8d-b53f-5b75556b5f50" providerId="ADAL" clId="{4382BEBF-1FA5-45EE-9676-D4E312645819}" dt="2024-04-11T09:02:20.458" v="4162"/>
          <ac:picMkLst>
            <pc:docMk/>
            <pc:sldMk cId="3837640427" sldId="1260"/>
            <ac:picMk id="2" creationId="{B4E96F74-167A-1ED4-D0C5-954F0C8BA417}"/>
          </ac:picMkLst>
        </pc:picChg>
        <pc:picChg chg="del">
          <ac:chgData name="Аскар Кысыков" userId="88e4016f-c861-4d8d-b53f-5b75556b5f50" providerId="ADAL" clId="{4382BEBF-1FA5-45EE-9676-D4E312645819}" dt="2024-04-11T08:59:35.800" v="4092" actId="478"/>
          <ac:picMkLst>
            <pc:docMk/>
            <pc:sldMk cId="3837640427" sldId="1260"/>
            <ac:picMk id="8" creationId="{959E353B-0727-B341-EED3-AB3C35533BDC}"/>
          </ac:picMkLst>
        </pc:picChg>
      </pc:sldChg>
      <pc:sldChg chg="add del">
        <pc:chgData name="Аскар Кысыков" userId="88e4016f-c861-4d8d-b53f-5b75556b5f50" providerId="ADAL" clId="{4382BEBF-1FA5-45EE-9676-D4E312645819}" dt="2024-04-11T09:02:52.560" v="4177" actId="47"/>
        <pc:sldMkLst>
          <pc:docMk/>
          <pc:sldMk cId="3478696133" sldId="1261"/>
        </pc:sldMkLst>
      </pc:sldChg>
      <pc:sldChg chg="modSp add mod">
        <pc:chgData name="Аскар Кысыков" userId="88e4016f-c861-4d8d-b53f-5b75556b5f50" providerId="ADAL" clId="{4382BEBF-1FA5-45EE-9676-D4E312645819}" dt="2024-04-12T10:31:49.728" v="8531" actId="207"/>
        <pc:sldMkLst>
          <pc:docMk/>
          <pc:sldMk cId="159824979" sldId="1262"/>
        </pc:sldMkLst>
        <pc:spChg chg="mod">
          <ac:chgData name="Аскар Кысыков" userId="88e4016f-c861-4d8d-b53f-5b75556b5f50" providerId="ADAL" clId="{4382BEBF-1FA5-45EE-9676-D4E312645819}" dt="2024-04-12T10:31:49.728" v="8531" actId="207"/>
          <ac:spMkLst>
            <pc:docMk/>
            <pc:sldMk cId="159824979" sldId="1262"/>
            <ac:spMk id="7" creationId="{39428805-FDD6-C776-D1F9-53C585C24956}"/>
          </ac:spMkLst>
        </pc:spChg>
      </pc:sldChg>
      <pc:sldChg chg="modSp add mod">
        <pc:chgData name="Аскар Кысыков" userId="88e4016f-c861-4d8d-b53f-5b75556b5f50" providerId="ADAL" clId="{4382BEBF-1FA5-45EE-9676-D4E312645819}" dt="2024-04-11T09:05:48.187" v="4359" actId="20577"/>
        <pc:sldMkLst>
          <pc:docMk/>
          <pc:sldMk cId="814808034" sldId="1263"/>
        </pc:sldMkLst>
        <pc:spChg chg="mod">
          <ac:chgData name="Аскар Кысыков" userId="88e4016f-c861-4d8d-b53f-5b75556b5f50" providerId="ADAL" clId="{4382BEBF-1FA5-45EE-9676-D4E312645819}" dt="2024-04-11T09:05:48.187" v="4359" actId="20577"/>
          <ac:spMkLst>
            <pc:docMk/>
            <pc:sldMk cId="814808034" sldId="1263"/>
            <ac:spMk id="7" creationId="{39428805-FDD6-C776-D1F9-53C585C24956}"/>
          </ac:spMkLst>
        </pc:spChg>
      </pc:sldChg>
      <pc:sldChg chg="modSp add mod">
        <pc:chgData name="Аскар Кысыков" userId="88e4016f-c861-4d8d-b53f-5b75556b5f50" providerId="ADAL" clId="{4382BEBF-1FA5-45EE-9676-D4E312645819}" dt="2024-04-12T08:35:41.170" v="7428" actId="20577"/>
        <pc:sldMkLst>
          <pc:docMk/>
          <pc:sldMk cId="3578532826" sldId="1264"/>
        </pc:sldMkLst>
        <pc:spChg chg="mod">
          <ac:chgData name="Аскар Кысыков" userId="88e4016f-c861-4d8d-b53f-5b75556b5f50" providerId="ADAL" clId="{4382BEBF-1FA5-45EE-9676-D4E312645819}" dt="2024-04-12T08:35:41.170" v="7428" actId="20577"/>
          <ac:spMkLst>
            <pc:docMk/>
            <pc:sldMk cId="3578532826" sldId="1264"/>
            <ac:spMk id="7" creationId="{39428805-FDD6-C776-D1F9-53C585C24956}"/>
          </ac:spMkLst>
        </pc:spChg>
      </pc:sldChg>
      <pc:sldChg chg="modSp add mod">
        <pc:chgData name="Аскар Кысыков" userId="88e4016f-c861-4d8d-b53f-5b75556b5f50" providerId="ADAL" clId="{4382BEBF-1FA5-45EE-9676-D4E312645819}" dt="2024-04-12T08:36:10.192" v="7449" actId="20577"/>
        <pc:sldMkLst>
          <pc:docMk/>
          <pc:sldMk cId="1315760689" sldId="1265"/>
        </pc:sldMkLst>
        <pc:spChg chg="mod">
          <ac:chgData name="Аскар Кысыков" userId="88e4016f-c861-4d8d-b53f-5b75556b5f50" providerId="ADAL" clId="{4382BEBF-1FA5-45EE-9676-D4E312645819}" dt="2024-04-12T08:36:10.192" v="7449" actId="20577"/>
          <ac:spMkLst>
            <pc:docMk/>
            <pc:sldMk cId="1315760689" sldId="1265"/>
            <ac:spMk id="7" creationId="{39428805-FDD6-C776-D1F9-53C585C24956}"/>
          </ac:spMkLst>
        </pc:spChg>
      </pc:sldChg>
      <pc:sldChg chg="delSp add del mod">
        <pc:chgData name="Аскар Кысыков" userId="88e4016f-c861-4d8d-b53f-5b75556b5f50" providerId="ADAL" clId="{4382BEBF-1FA5-45EE-9676-D4E312645819}" dt="2024-04-12T07:51:33.989" v="5955" actId="47"/>
        <pc:sldMkLst>
          <pc:docMk/>
          <pc:sldMk cId="3195067300" sldId="1266"/>
        </pc:sldMkLst>
        <pc:spChg chg="del">
          <ac:chgData name="Аскар Кысыков" userId="88e4016f-c861-4d8d-b53f-5b75556b5f50" providerId="ADAL" clId="{4382BEBF-1FA5-45EE-9676-D4E312645819}" dt="2024-04-11T09:16:55.703" v="4413" actId="478"/>
          <ac:spMkLst>
            <pc:docMk/>
            <pc:sldMk cId="3195067300" sldId="1266"/>
            <ac:spMk id="7" creationId="{A88DD11B-F884-8A9E-1254-013C966EB477}"/>
          </ac:spMkLst>
        </pc:spChg>
        <pc:spChg chg="del">
          <ac:chgData name="Аскар Кысыков" userId="88e4016f-c861-4d8d-b53f-5b75556b5f50" providerId="ADAL" clId="{4382BEBF-1FA5-45EE-9676-D4E312645819}" dt="2024-04-11T09:16:55.703" v="4413" actId="478"/>
          <ac:spMkLst>
            <pc:docMk/>
            <pc:sldMk cId="3195067300" sldId="1266"/>
            <ac:spMk id="12" creationId="{7F66C3EB-6930-AE57-BB68-189CE8B57BF9}"/>
          </ac:spMkLst>
        </pc:spChg>
        <pc:graphicFrameChg chg="del">
          <ac:chgData name="Аскар Кысыков" userId="88e4016f-c861-4d8d-b53f-5b75556b5f50" providerId="ADAL" clId="{4382BEBF-1FA5-45EE-9676-D4E312645819}" dt="2024-04-11T09:16:55.703" v="4413" actId="478"/>
          <ac:graphicFrameMkLst>
            <pc:docMk/>
            <pc:sldMk cId="3195067300" sldId="1266"/>
            <ac:graphicFrameMk id="9" creationId="{E53754E7-A2DD-5397-C36D-16E6E8EC23F4}"/>
          </ac:graphicFrameMkLst>
        </pc:graphicFrameChg>
        <pc:graphicFrameChg chg="del">
          <ac:chgData name="Аскар Кысыков" userId="88e4016f-c861-4d8d-b53f-5b75556b5f50" providerId="ADAL" clId="{4382BEBF-1FA5-45EE-9676-D4E312645819}" dt="2024-04-11T09:16:55.703" v="4413" actId="478"/>
          <ac:graphicFrameMkLst>
            <pc:docMk/>
            <pc:sldMk cId="3195067300" sldId="1266"/>
            <ac:graphicFrameMk id="10" creationId="{3D3D3D64-DEF2-5B56-8379-AD61460B3CF3}"/>
          </ac:graphicFrameMkLst>
        </pc:graphicFrameChg>
        <pc:cxnChg chg="del">
          <ac:chgData name="Аскар Кысыков" userId="88e4016f-c861-4d8d-b53f-5b75556b5f50" providerId="ADAL" clId="{4382BEBF-1FA5-45EE-9676-D4E312645819}" dt="2024-04-11T09:16:55.703" v="4413" actId="478"/>
          <ac:cxnSpMkLst>
            <pc:docMk/>
            <pc:sldMk cId="3195067300" sldId="1266"/>
            <ac:cxnSpMk id="11" creationId="{51570083-3500-F43A-2F82-8119367EE57F}"/>
          </ac:cxnSpMkLst>
        </pc:cxnChg>
      </pc:sldChg>
      <pc:sldChg chg="modSp add mod">
        <pc:chgData name="Аскар Кысыков" userId="88e4016f-c861-4d8d-b53f-5b75556b5f50" providerId="ADAL" clId="{4382BEBF-1FA5-45EE-9676-D4E312645819}" dt="2024-04-12T08:35:27.450" v="7400" actId="20577"/>
        <pc:sldMkLst>
          <pc:docMk/>
          <pc:sldMk cId="3445204060" sldId="1267"/>
        </pc:sldMkLst>
        <pc:spChg chg="mod">
          <ac:chgData name="Аскар Кысыков" userId="88e4016f-c861-4d8d-b53f-5b75556b5f50" providerId="ADAL" clId="{4382BEBF-1FA5-45EE-9676-D4E312645819}" dt="2024-04-12T08:35:27.450" v="7400" actId="20577"/>
          <ac:spMkLst>
            <pc:docMk/>
            <pc:sldMk cId="3445204060" sldId="1267"/>
            <ac:spMk id="7" creationId="{39428805-FDD6-C776-D1F9-53C585C24956}"/>
          </ac:spMkLst>
        </pc:spChg>
      </pc:sldChg>
      <pc:sldChg chg="addSp delSp modSp add mod ord">
        <pc:chgData name="Аскар Кысыков" userId="88e4016f-c861-4d8d-b53f-5b75556b5f50" providerId="ADAL" clId="{4382BEBF-1FA5-45EE-9676-D4E312645819}" dt="2024-04-12T04:57:08.782" v="4673" actId="20577"/>
        <pc:sldMkLst>
          <pc:docMk/>
          <pc:sldMk cId="2673742034" sldId="1268"/>
        </pc:sldMkLst>
        <pc:spChg chg="mod">
          <ac:chgData name="Аскар Кысыков" userId="88e4016f-c861-4d8d-b53f-5b75556b5f50" providerId="ADAL" clId="{4382BEBF-1FA5-45EE-9676-D4E312645819}" dt="2024-04-12T04:57:08.782" v="4673" actId="20577"/>
          <ac:spMkLst>
            <pc:docMk/>
            <pc:sldMk cId="2673742034" sldId="1268"/>
            <ac:spMk id="4" creationId="{D929557F-8518-DE6B-2952-B186D22ABE18}"/>
          </ac:spMkLst>
        </pc:spChg>
        <pc:spChg chg="mod">
          <ac:chgData name="Аскар Кысыков" userId="88e4016f-c861-4d8d-b53f-5b75556b5f50" providerId="ADAL" clId="{4382BEBF-1FA5-45EE-9676-D4E312645819}" dt="2024-04-12T04:56:48.198" v="4618" actId="20577"/>
          <ac:spMkLst>
            <pc:docMk/>
            <pc:sldMk cId="2673742034" sldId="1268"/>
            <ac:spMk id="8" creationId="{64C35A7D-5703-2A38-68EF-DC8FA08683A9}"/>
          </ac:spMkLst>
        </pc:spChg>
        <pc:spChg chg="mod">
          <ac:chgData name="Аскар Кысыков" userId="88e4016f-c861-4d8d-b53f-5b75556b5f50" providerId="ADAL" clId="{4382BEBF-1FA5-45EE-9676-D4E312645819}" dt="2024-04-12T04:56:25.699" v="4605" actId="20577"/>
          <ac:spMkLst>
            <pc:docMk/>
            <pc:sldMk cId="2673742034" sldId="1268"/>
            <ac:spMk id="9" creationId="{65395ECB-81AD-715D-CC72-841E4DB4FEEB}"/>
          </ac:spMkLst>
        </pc:spChg>
        <pc:spChg chg="del mod">
          <ac:chgData name="Аскар Кысыков" userId="88e4016f-c861-4d8d-b53f-5b75556b5f50" providerId="ADAL" clId="{4382BEBF-1FA5-45EE-9676-D4E312645819}" dt="2024-04-12T04:40:04.597" v="4484" actId="478"/>
          <ac:spMkLst>
            <pc:docMk/>
            <pc:sldMk cId="2673742034" sldId="1268"/>
            <ac:spMk id="11" creationId="{EF44F0C4-4576-FB83-73D5-F80058E5F787}"/>
          </ac:spMkLst>
        </pc:spChg>
        <pc:spChg chg="del">
          <ac:chgData name="Аскар Кысыков" userId="88e4016f-c861-4d8d-b53f-5b75556b5f50" providerId="ADAL" clId="{4382BEBF-1FA5-45EE-9676-D4E312645819}" dt="2024-04-12T04:39:48.090" v="4478" actId="478"/>
          <ac:spMkLst>
            <pc:docMk/>
            <pc:sldMk cId="2673742034" sldId="1268"/>
            <ac:spMk id="13" creationId="{7D1BD7E6-916D-F240-0F7D-9DD000F2BBB3}"/>
          </ac:spMkLst>
        </pc:spChg>
        <pc:graphicFrameChg chg="del">
          <ac:chgData name="Аскар Кысыков" userId="88e4016f-c861-4d8d-b53f-5b75556b5f50" providerId="ADAL" clId="{4382BEBF-1FA5-45EE-9676-D4E312645819}" dt="2024-04-12T04:39:49.193" v="4479" actId="478"/>
          <ac:graphicFrameMkLst>
            <pc:docMk/>
            <pc:sldMk cId="2673742034" sldId="1268"/>
            <ac:graphicFrameMk id="7" creationId="{05142202-8480-E694-8B5E-3EF9832BD7CD}"/>
          </ac:graphicFrameMkLst>
        </pc:graphicFrameChg>
        <pc:graphicFrameChg chg="del modGraphic">
          <ac:chgData name="Аскар Кысыков" userId="88e4016f-c861-4d8d-b53f-5b75556b5f50" providerId="ADAL" clId="{4382BEBF-1FA5-45EE-9676-D4E312645819}" dt="2024-04-12T04:39:33.378" v="4476" actId="478"/>
          <ac:graphicFrameMkLst>
            <pc:docMk/>
            <pc:sldMk cId="2673742034" sldId="1268"/>
            <ac:graphicFrameMk id="10" creationId="{C1D18956-105A-D5D6-61C5-AAE42836B4F2}"/>
          </ac:graphicFrameMkLst>
        </pc:graphicFrameChg>
        <pc:graphicFrameChg chg="add mod modGraphic">
          <ac:chgData name="Аскар Кысыков" userId="88e4016f-c861-4d8d-b53f-5b75556b5f50" providerId="ADAL" clId="{4382BEBF-1FA5-45EE-9676-D4E312645819}" dt="2024-04-12T04:56:10.207" v="4585" actId="14100"/>
          <ac:graphicFrameMkLst>
            <pc:docMk/>
            <pc:sldMk cId="2673742034" sldId="1268"/>
            <ac:graphicFrameMk id="14" creationId="{A85BEC8A-1A83-B7FF-F5A4-06F8C5A83972}"/>
          </ac:graphicFrameMkLst>
        </pc:graphicFrameChg>
        <pc:cxnChg chg="del">
          <ac:chgData name="Аскар Кысыков" userId="88e4016f-c861-4d8d-b53f-5b75556b5f50" providerId="ADAL" clId="{4382BEBF-1FA5-45EE-9676-D4E312645819}" dt="2024-04-12T04:39:46.483" v="4477" actId="478"/>
          <ac:cxnSpMkLst>
            <pc:docMk/>
            <pc:sldMk cId="2673742034" sldId="1268"/>
            <ac:cxnSpMk id="12" creationId="{3500EACC-01F1-2704-8001-3B04AC397A42}"/>
          </ac:cxnSpMkLst>
        </pc:cxnChg>
      </pc:sldChg>
      <pc:sldChg chg="addSp delSp modSp add mod">
        <pc:chgData name="Аскар Кысыков" userId="88e4016f-c861-4d8d-b53f-5b75556b5f50" providerId="ADAL" clId="{4382BEBF-1FA5-45EE-9676-D4E312645819}" dt="2024-04-12T05:27:13.529" v="5128" actId="20577"/>
        <pc:sldMkLst>
          <pc:docMk/>
          <pc:sldMk cId="3092123457" sldId="1269"/>
        </pc:sldMkLst>
        <pc:spChg chg="add mod">
          <ac:chgData name="Аскар Кысыков" userId="88e4016f-c861-4d8d-b53f-5b75556b5f50" providerId="ADAL" clId="{4382BEBF-1FA5-45EE-9676-D4E312645819}" dt="2024-04-12T05:25:02.829" v="5006" actId="207"/>
          <ac:spMkLst>
            <pc:docMk/>
            <pc:sldMk cId="3092123457" sldId="1269"/>
            <ac:spMk id="3" creationId="{0ED2F058-E7A4-98E0-6415-D57B6D4B4B44}"/>
          </ac:spMkLst>
        </pc:spChg>
        <pc:spChg chg="mod">
          <ac:chgData name="Аскар Кысыков" userId="88e4016f-c861-4d8d-b53f-5b75556b5f50" providerId="ADAL" clId="{4382BEBF-1FA5-45EE-9676-D4E312645819}" dt="2024-04-12T05:27:13.529" v="5128" actId="20577"/>
          <ac:spMkLst>
            <pc:docMk/>
            <pc:sldMk cId="3092123457" sldId="1269"/>
            <ac:spMk id="4" creationId="{D929557F-8518-DE6B-2952-B186D22ABE18}"/>
          </ac:spMkLst>
        </pc:spChg>
        <pc:spChg chg="add mod">
          <ac:chgData name="Аскар Кысыков" userId="88e4016f-c861-4d8d-b53f-5b75556b5f50" providerId="ADAL" clId="{4382BEBF-1FA5-45EE-9676-D4E312645819}" dt="2024-04-12T05:25:02.829" v="5006" actId="207"/>
          <ac:spMkLst>
            <pc:docMk/>
            <pc:sldMk cId="3092123457" sldId="1269"/>
            <ac:spMk id="6" creationId="{78064E0B-3E6B-958D-1D01-1F5B6111F072}"/>
          </ac:spMkLst>
        </pc:spChg>
        <pc:spChg chg="add mod">
          <ac:chgData name="Аскар Кысыков" userId="88e4016f-c861-4d8d-b53f-5b75556b5f50" providerId="ADAL" clId="{4382BEBF-1FA5-45EE-9676-D4E312645819}" dt="2024-04-12T05:21:53.071" v="4995" actId="207"/>
          <ac:spMkLst>
            <pc:docMk/>
            <pc:sldMk cId="3092123457" sldId="1269"/>
            <ac:spMk id="7" creationId="{10EAD0B6-4737-DE5F-7714-D71B60D35751}"/>
          </ac:spMkLst>
        </pc:spChg>
        <pc:spChg chg="del mod">
          <ac:chgData name="Аскар Кысыков" userId="88e4016f-c861-4d8d-b53f-5b75556b5f50" providerId="ADAL" clId="{4382BEBF-1FA5-45EE-9676-D4E312645819}" dt="2024-04-12T05:21:14.431" v="4980" actId="478"/>
          <ac:spMkLst>
            <pc:docMk/>
            <pc:sldMk cId="3092123457" sldId="1269"/>
            <ac:spMk id="9" creationId="{65395ECB-81AD-715D-CC72-841E4DB4FEEB}"/>
          </ac:spMkLst>
        </pc:spChg>
        <pc:spChg chg="add mod">
          <ac:chgData name="Аскар Кысыков" userId="88e4016f-c861-4d8d-b53f-5b75556b5f50" providerId="ADAL" clId="{4382BEBF-1FA5-45EE-9676-D4E312645819}" dt="2024-04-12T05:22:11.103" v="5001" actId="20577"/>
          <ac:spMkLst>
            <pc:docMk/>
            <pc:sldMk cId="3092123457" sldId="1269"/>
            <ac:spMk id="10" creationId="{C350C35E-28B8-D765-F34F-D6B4AC97F779}"/>
          </ac:spMkLst>
        </pc:spChg>
        <pc:graphicFrameChg chg="mod modGraphic">
          <ac:chgData name="Аскар Кысыков" userId="88e4016f-c861-4d8d-b53f-5b75556b5f50" providerId="ADAL" clId="{4382BEBF-1FA5-45EE-9676-D4E312645819}" dt="2024-04-12T05:22:31.356" v="5004" actId="403"/>
          <ac:graphicFrameMkLst>
            <pc:docMk/>
            <pc:sldMk cId="3092123457" sldId="1269"/>
            <ac:graphicFrameMk id="14" creationId="{A85BEC8A-1A83-B7FF-F5A4-06F8C5A83972}"/>
          </ac:graphicFrameMkLst>
        </pc:graphicFrameChg>
      </pc:sldChg>
      <pc:sldChg chg="addSp delSp modSp add mod">
        <pc:chgData name="Аскар Кысыков" userId="88e4016f-c861-4d8d-b53f-5b75556b5f50" providerId="ADAL" clId="{4382BEBF-1FA5-45EE-9676-D4E312645819}" dt="2024-04-12T05:18:09.907" v="4810" actId="20577"/>
        <pc:sldMkLst>
          <pc:docMk/>
          <pc:sldMk cId="3980184875" sldId="1270"/>
        </pc:sldMkLst>
        <pc:spChg chg="mod">
          <ac:chgData name="Аскар Кысыков" userId="88e4016f-c861-4d8d-b53f-5b75556b5f50" providerId="ADAL" clId="{4382BEBF-1FA5-45EE-9676-D4E312645819}" dt="2024-04-12T05:18:09.907" v="4810" actId="20577"/>
          <ac:spMkLst>
            <pc:docMk/>
            <pc:sldMk cId="3980184875" sldId="1270"/>
            <ac:spMk id="4" creationId="{D929557F-8518-DE6B-2952-B186D22ABE18}"/>
          </ac:spMkLst>
        </pc:spChg>
        <pc:spChg chg="add mod">
          <ac:chgData name="Аскар Кысыков" userId="88e4016f-c861-4d8d-b53f-5b75556b5f50" providerId="ADAL" clId="{4382BEBF-1FA5-45EE-9676-D4E312645819}" dt="2024-04-12T05:18:02.480" v="4808" actId="6549"/>
          <ac:spMkLst>
            <pc:docMk/>
            <pc:sldMk cId="3980184875" sldId="1270"/>
            <ac:spMk id="6" creationId="{462FC200-9A4A-A629-76EB-7509F280F327}"/>
          </ac:spMkLst>
        </pc:spChg>
        <pc:spChg chg="del">
          <ac:chgData name="Аскар Кысыков" userId="88e4016f-c861-4d8d-b53f-5b75556b5f50" providerId="ADAL" clId="{4382BEBF-1FA5-45EE-9676-D4E312645819}" dt="2024-04-12T05:16:09.247" v="4782" actId="478"/>
          <ac:spMkLst>
            <pc:docMk/>
            <pc:sldMk cId="3980184875" sldId="1270"/>
            <ac:spMk id="8" creationId="{64C35A7D-5703-2A38-68EF-DC8FA08683A9}"/>
          </ac:spMkLst>
        </pc:spChg>
        <pc:spChg chg="del">
          <ac:chgData name="Аскар Кысыков" userId="88e4016f-c861-4d8d-b53f-5b75556b5f50" providerId="ADAL" clId="{4382BEBF-1FA5-45EE-9676-D4E312645819}" dt="2024-04-12T05:15:51.569" v="4780" actId="478"/>
          <ac:spMkLst>
            <pc:docMk/>
            <pc:sldMk cId="3980184875" sldId="1270"/>
            <ac:spMk id="9" creationId="{65395ECB-81AD-715D-CC72-841E4DB4FEEB}"/>
          </ac:spMkLst>
        </pc:spChg>
        <pc:graphicFrameChg chg="del">
          <ac:chgData name="Аскар Кысыков" userId="88e4016f-c861-4d8d-b53f-5b75556b5f50" providerId="ADAL" clId="{4382BEBF-1FA5-45EE-9676-D4E312645819}" dt="2024-04-12T05:15:09.685" v="4776" actId="478"/>
          <ac:graphicFrameMkLst>
            <pc:docMk/>
            <pc:sldMk cId="3980184875" sldId="1270"/>
            <ac:graphicFrameMk id="14" creationId="{A85BEC8A-1A83-B7FF-F5A4-06F8C5A83972}"/>
          </ac:graphicFrameMkLst>
        </pc:graphicFrameChg>
        <pc:picChg chg="add mod modCrop">
          <ac:chgData name="Аскар Кысыков" userId="88e4016f-c861-4d8d-b53f-5b75556b5f50" providerId="ADAL" clId="{4382BEBF-1FA5-45EE-9676-D4E312645819}" dt="2024-04-12T05:17:05.366" v="4805" actId="1076"/>
          <ac:picMkLst>
            <pc:docMk/>
            <pc:sldMk cId="3980184875" sldId="1270"/>
            <ac:picMk id="3" creationId="{F37D5E95-53FC-11D4-1CDF-902862F67505}"/>
          </ac:picMkLst>
        </pc:picChg>
      </pc:sldChg>
      <pc:sldChg chg="addSp delSp modSp add mod">
        <pc:chgData name="Аскар Кысыков" userId="88e4016f-c861-4d8d-b53f-5b75556b5f50" providerId="ADAL" clId="{4382BEBF-1FA5-45EE-9676-D4E312645819}" dt="2024-04-12T06:03:26.243" v="5423" actId="1076"/>
        <pc:sldMkLst>
          <pc:docMk/>
          <pc:sldMk cId="2755318873" sldId="1271"/>
        </pc:sldMkLst>
        <pc:spChg chg="mod">
          <ac:chgData name="Аскар Кысыков" userId="88e4016f-c861-4d8d-b53f-5b75556b5f50" providerId="ADAL" clId="{4382BEBF-1FA5-45EE-9676-D4E312645819}" dt="2024-04-12T05:51:47.650" v="5305" actId="1076"/>
          <ac:spMkLst>
            <pc:docMk/>
            <pc:sldMk cId="2755318873" sldId="1271"/>
            <ac:spMk id="2" creationId="{74821998-20E2-21E7-BC14-809803B80D94}"/>
          </ac:spMkLst>
        </pc:spChg>
        <pc:spChg chg="mod ord">
          <ac:chgData name="Аскар Кысыков" userId="88e4016f-c861-4d8d-b53f-5b75556b5f50" providerId="ADAL" clId="{4382BEBF-1FA5-45EE-9676-D4E312645819}" dt="2024-04-12T05:58:57.076" v="5383" actId="1035"/>
          <ac:spMkLst>
            <pc:docMk/>
            <pc:sldMk cId="2755318873" sldId="1271"/>
            <ac:spMk id="3" creationId="{C67ED930-743A-7E92-2C9F-DDE9033A6A81}"/>
          </ac:spMkLst>
        </pc:spChg>
        <pc:spChg chg="mod ord">
          <ac:chgData name="Аскар Кысыков" userId="88e4016f-c861-4d8d-b53f-5b75556b5f50" providerId="ADAL" clId="{4382BEBF-1FA5-45EE-9676-D4E312645819}" dt="2024-04-12T06:03:26.243" v="5423" actId="1076"/>
          <ac:spMkLst>
            <pc:docMk/>
            <pc:sldMk cId="2755318873" sldId="1271"/>
            <ac:spMk id="4" creationId="{DF625FAD-6359-3AE6-F28F-9F96D42C2092}"/>
          </ac:spMkLst>
        </pc:spChg>
        <pc:spChg chg="mod ord">
          <ac:chgData name="Аскар Кысыков" userId="88e4016f-c861-4d8d-b53f-5b75556b5f50" providerId="ADAL" clId="{4382BEBF-1FA5-45EE-9676-D4E312645819}" dt="2024-04-12T06:00:05.773" v="5420" actId="166"/>
          <ac:spMkLst>
            <pc:docMk/>
            <pc:sldMk cId="2755318873" sldId="1271"/>
            <ac:spMk id="5" creationId="{63B3D283-679A-1CAC-905B-0C4B45C43E17}"/>
          </ac:spMkLst>
        </pc:spChg>
        <pc:spChg chg="mod">
          <ac:chgData name="Аскар Кысыков" userId="88e4016f-c861-4d8d-b53f-5b75556b5f50" providerId="ADAL" clId="{4382BEBF-1FA5-45EE-9676-D4E312645819}" dt="2024-04-12T05:51:52.620" v="5306" actId="20577"/>
          <ac:spMkLst>
            <pc:docMk/>
            <pc:sldMk cId="2755318873" sldId="1271"/>
            <ac:spMk id="6" creationId="{3FE92DB5-3B13-3B5A-AC57-74F17881F7EA}"/>
          </ac:spMkLst>
        </pc:spChg>
        <pc:spChg chg="mod">
          <ac:chgData name="Аскар Кысыков" userId="88e4016f-c861-4d8d-b53f-5b75556b5f50" providerId="ADAL" clId="{4382BEBF-1FA5-45EE-9676-D4E312645819}" dt="2024-04-12T05:51:39.303" v="5304" actId="20577"/>
          <ac:spMkLst>
            <pc:docMk/>
            <pc:sldMk cId="2755318873" sldId="1271"/>
            <ac:spMk id="9" creationId="{577A0EC5-1400-298C-6D83-409F62FD1BE0}"/>
          </ac:spMkLst>
        </pc:spChg>
        <pc:graphicFrameChg chg="del">
          <ac:chgData name="Аскар Кысыков" userId="88e4016f-c861-4d8d-b53f-5b75556b5f50" providerId="ADAL" clId="{4382BEBF-1FA5-45EE-9676-D4E312645819}" dt="2024-04-12T05:26:15.076" v="5124" actId="478"/>
          <ac:graphicFrameMkLst>
            <pc:docMk/>
            <pc:sldMk cId="2755318873" sldId="1271"/>
            <ac:graphicFrameMk id="7" creationId="{26BCC548-75B7-AE4B-1BD5-27890D6C886B}"/>
          </ac:graphicFrameMkLst>
        </pc:graphicFrameChg>
        <pc:graphicFrameChg chg="add mod">
          <ac:chgData name="Аскар Кысыков" userId="88e4016f-c861-4d8d-b53f-5b75556b5f50" providerId="ADAL" clId="{4382BEBF-1FA5-45EE-9676-D4E312645819}" dt="2024-04-12T06:00:35.924" v="5421" actId="403"/>
          <ac:graphicFrameMkLst>
            <pc:docMk/>
            <pc:sldMk cId="2755318873" sldId="1271"/>
            <ac:graphicFrameMk id="11" creationId="{03E87A3E-4DCA-54E8-9C49-814166012829}"/>
          </ac:graphicFrameMkLst>
        </pc:graphicFrameChg>
      </pc:sldChg>
      <pc:sldChg chg="addSp delSp modSp add mod">
        <pc:chgData name="Аскар Кысыков" userId="88e4016f-c861-4d8d-b53f-5b75556b5f50" providerId="ADAL" clId="{4382BEBF-1FA5-45EE-9676-D4E312645819}" dt="2024-04-12T05:48:21.305" v="5270" actId="14100"/>
        <pc:sldMkLst>
          <pc:docMk/>
          <pc:sldMk cId="2044440366" sldId="1272"/>
        </pc:sldMkLst>
        <pc:spChg chg="mod">
          <ac:chgData name="Аскар Кысыков" userId="88e4016f-c861-4d8d-b53f-5b75556b5f50" providerId="ADAL" clId="{4382BEBF-1FA5-45EE-9676-D4E312645819}" dt="2024-04-12T05:48:09.020" v="5268" actId="20577"/>
          <ac:spMkLst>
            <pc:docMk/>
            <pc:sldMk cId="2044440366" sldId="1272"/>
            <ac:spMk id="2" creationId="{74821998-20E2-21E7-BC14-809803B80D94}"/>
          </ac:spMkLst>
        </pc:spChg>
        <pc:spChg chg="del">
          <ac:chgData name="Аскар Кысыков" userId="88e4016f-c861-4d8d-b53f-5b75556b5f50" providerId="ADAL" clId="{4382BEBF-1FA5-45EE-9676-D4E312645819}" dt="2024-04-12T05:45:12.740" v="5130" actId="478"/>
          <ac:spMkLst>
            <pc:docMk/>
            <pc:sldMk cId="2044440366" sldId="1272"/>
            <ac:spMk id="3" creationId="{C67ED930-743A-7E92-2C9F-DDE9033A6A81}"/>
          </ac:spMkLst>
        </pc:spChg>
        <pc:spChg chg="del">
          <ac:chgData name="Аскар Кысыков" userId="88e4016f-c861-4d8d-b53f-5b75556b5f50" providerId="ADAL" clId="{4382BEBF-1FA5-45EE-9676-D4E312645819}" dt="2024-04-12T05:45:12.740" v="5130" actId="478"/>
          <ac:spMkLst>
            <pc:docMk/>
            <pc:sldMk cId="2044440366" sldId="1272"/>
            <ac:spMk id="4" creationId="{DF625FAD-6359-3AE6-F28F-9F96D42C2092}"/>
          </ac:spMkLst>
        </pc:spChg>
        <pc:spChg chg="del">
          <ac:chgData name="Аскар Кысыков" userId="88e4016f-c861-4d8d-b53f-5b75556b5f50" providerId="ADAL" clId="{4382BEBF-1FA5-45EE-9676-D4E312645819}" dt="2024-04-12T05:45:12.740" v="5130" actId="478"/>
          <ac:spMkLst>
            <pc:docMk/>
            <pc:sldMk cId="2044440366" sldId="1272"/>
            <ac:spMk id="5" creationId="{63B3D283-679A-1CAC-905B-0C4B45C43E17}"/>
          </ac:spMkLst>
        </pc:spChg>
        <pc:spChg chg="del">
          <ac:chgData name="Аскар Кысыков" userId="88e4016f-c861-4d8d-b53f-5b75556b5f50" providerId="ADAL" clId="{4382BEBF-1FA5-45EE-9676-D4E312645819}" dt="2024-04-12T05:48:14.442" v="5269" actId="478"/>
          <ac:spMkLst>
            <pc:docMk/>
            <pc:sldMk cId="2044440366" sldId="1272"/>
            <ac:spMk id="6" creationId="{3FE92DB5-3B13-3B5A-AC57-74F17881F7EA}"/>
          </ac:spMkLst>
        </pc:spChg>
        <pc:spChg chg="mod">
          <ac:chgData name="Аскар Кысыков" userId="88e4016f-c861-4d8d-b53f-5b75556b5f50" providerId="ADAL" clId="{4382BEBF-1FA5-45EE-9676-D4E312645819}" dt="2024-04-12T05:47:51.406" v="5255" actId="1076"/>
          <ac:spMkLst>
            <pc:docMk/>
            <pc:sldMk cId="2044440366" sldId="1272"/>
            <ac:spMk id="9" creationId="{577A0EC5-1400-298C-6D83-409F62FD1BE0}"/>
          </ac:spMkLst>
        </pc:spChg>
        <pc:spChg chg="add del mod">
          <ac:chgData name="Аскар Кысыков" userId="88e4016f-c861-4d8d-b53f-5b75556b5f50" providerId="ADAL" clId="{4382BEBF-1FA5-45EE-9676-D4E312645819}" dt="2024-04-12T05:45:32.273" v="5133" actId="478"/>
          <ac:spMkLst>
            <pc:docMk/>
            <pc:sldMk cId="2044440366" sldId="1272"/>
            <ac:spMk id="11" creationId="{E7E25368-468E-2433-9D82-D22773BE1F2A}"/>
          </ac:spMkLst>
        </pc:spChg>
        <pc:graphicFrameChg chg="add mod modGraphic">
          <ac:chgData name="Аскар Кысыков" userId="88e4016f-c861-4d8d-b53f-5b75556b5f50" providerId="ADAL" clId="{4382BEBF-1FA5-45EE-9676-D4E312645819}" dt="2024-04-12T05:48:21.305" v="5270" actId="14100"/>
          <ac:graphicFrameMkLst>
            <pc:docMk/>
            <pc:sldMk cId="2044440366" sldId="1272"/>
            <ac:graphicFrameMk id="7" creationId="{30962986-AFE0-F1A1-AB13-4A627B6797CF}"/>
          </ac:graphicFrameMkLst>
        </pc:graphicFrameChg>
      </pc:sldChg>
      <pc:sldChg chg="addSp delSp modSp add mod">
        <pc:chgData name="Аскар Кысыков" userId="88e4016f-c861-4d8d-b53f-5b75556b5f50" providerId="ADAL" clId="{4382BEBF-1FA5-45EE-9676-D4E312645819}" dt="2024-04-12T06:44:43.310" v="5707" actId="20577"/>
        <pc:sldMkLst>
          <pc:docMk/>
          <pc:sldMk cId="4209647962" sldId="1273"/>
        </pc:sldMkLst>
        <pc:spChg chg="mod">
          <ac:chgData name="Аскар Кысыков" userId="88e4016f-c861-4d8d-b53f-5b75556b5f50" providerId="ADAL" clId="{4382BEBF-1FA5-45EE-9676-D4E312645819}" dt="2024-04-12T06:44:33.808" v="5700" actId="20577"/>
          <ac:spMkLst>
            <pc:docMk/>
            <pc:sldMk cId="4209647962" sldId="1273"/>
            <ac:spMk id="4" creationId="{D929557F-8518-DE6B-2952-B186D22ABE18}"/>
          </ac:spMkLst>
        </pc:spChg>
        <pc:spChg chg="mod">
          <ac:chgData name="Аскар Кысыков" userId="88e4016f-c861-4d8d-b53f-5b75556b5f50" providerId="ADAL" clId="{4382BEBF-1FA5-45EE-9676-D4E312645819}" dt="2024-04-12T06:43:22.495" v="5617" actId="313"/>
          <ac:spMkLst>
            <pc:docMk/>
            <pc:sldMk cId="4209647962" sldId="1273"/>
            <ac:spMk id="6" creationId="{462FC200-9A4A-A629-76EB-7509F280F327}"/>
          </ac:spMkLst>
        </pc:spChg>
        <pc:graphicFrameChg chg="add del mod modGraphic">
          <ac:chgData name="Аскар Кысыков" userId="88e4016f-c861-4d8d-b53f-5b75556b5f50" providerId="ADAL" clId="{4382BEBF-1FA5-45EE-9676-D4E312645819}" dt="2024-04-12T06:39:23.432" v="5443" actId="478"/>
          <ac:graphicFrameMkLst>
            <pc:docMk/>
            <pc:sldMk cId="4209647962" sldId="1273"/>
            <ac:graphicFrameMk id="7" creationId="{31D018D7-59AB-E821-EB86-9EFFED39CD50}"/>
          </ac:graphicFrameMkLst>
        </pc:graphicFrameChg>
        <pc:graphicFrameChg chg="add mod modGraphic">
          <ac:chgData name="Аскар Кысыков" userId="88e4016f-c861-4d8d-b53f-5b75556b5f50" providerId="ADAL" clId="{4382BEBF-1FA5-45EE-9676-D4E312645819}" dt="2024-04-12T06:44:43.310" v="5707" actId="20577"/>
          <ac:graphicFrameMkLst>
            <pc:docMk/>
            <pc:sldMk cId="4209647962" sldId="1273"/>
            <ac:graphicFrameMk id="8" creationId="{E2C400E4-DE6D-2906-6A4E-3DB112193994}"/>
          </ac:graphicFrameMkLst>
        </pc:graphicFrameChg>
        <pc:picChg chg="del">
          <ac:chgData name="Аскар Кысыков" userId="88e4016f-c861-4d8d-b53f-5b75556b5f50" providerId="ADAL" clId="{4382BEBF-1FA5-45EE-9676-D4E312645819}" dt="2024-04-12T06:19:32.227" v="5425" actId="478"/>
          <ac:picMkLst>
            <pc:docMk/>
            <pc:sldMk cId="4209647962" sldId="1273"/>
            <ac:picMk id="3" creationId="{F37D5E95-53FC-11D4-1CDF-902862F67505}"/>
          </ac:picMkLst>
        </pc:picChg>
      </pc:sldChg>
      <pc:sldChg chg="addSp delSp modSp add mod">
        <pc:chgData name="Аскар Кысыков" userId="88e4016f-c861-4d8d-b53f-5b75556b5f50" providerId="ADAL" clId="{4382BEBF-1FA5-45EE-9676-D4E312645819}" dt="2024-04-12T10:31:15.251" v="8530" actId="20577"/>
        <pc:sldMkLst>
          <pc:docMk/>
          <pc:sldMk cId="1038123381" sldId="1274"/>
        </pc:sldMkLst>
        <pc:spChg chg="mod">
          <ac:chgData name="Аскар Кысыков" userId="88e4016f-c861-4d8d-b53f-5b75556b5f50" providerId="ADAL" clId="{4382BEBF-1FA5-45EE-9676-D4E312645819}" dt="2024-04-12T10:31:15.251" v="8530" actId="20577"/>
          <ac:spMkLst>
            <pc:docMk/>
            <pc:sldMk cId="1038123381" sldId="1274"/>
            <ac:spMk id="2" creationId="{74821998-20E2-21E7-BC14-809803B80D94}"/>
          </ac:spMkLst>
        </pc:spChg>
        <pc:spChg chg="add mod">
          <ac:chgData name="Аскар Кысыков" userId="88e4016f-c861-4d8d-b53f-5b75556b5f50" providerId="ADAL" clId="{4382BEBF-1FA5-45EE-9676-D4E312645819}" dt="2024-04-12T07:49:02.810" v="5949" actId="1076"/>
          <ac:spMkLst>
            <pc:docMk/>
            <pc:sldMk cId="1038123381" sldId="1274"/>
            <ac:spMk id="6" creationId="{BA861CC3-06DE-F556-9CEB-B68A6309267D}"/>
          </ac:spMkLst>
        </pc:spChg>
        <pc:spChg chg="mod">
          <ac:chgData name="Аскар Кысыков" userId="88e4016f-c861-4d8d-b53f-5b75556b5f50" providerId="ADAL" clId="{4382BEBF-1FA5-45EE-9676-D4E312645819}" dt="2024-04-12T07:46:46.751" v="5849" actId="20577"/>
          <ac:spMkLst>
            <pc:docMk/>
            <pc:sldMk cId="1038123381" sldId="1274"/>
            <ac:spMk id="9" creationId="{577A0EC5-1400-298C-6D83-409F62FD1BE0}"/>
          </ac:spMkLst>
        </pc:spChg>
        <pc:graphicFrameChg chg="add mod">
          <ac:chgData name="Аскар Кысыков" userId="88e4016f-c861-4d8d-b53f-5b75556b5f50" providerId="ADAL" clId="{4382BEBF-1FA5-45EE-9676-D4E312645819}" dt="2024-04-12T07:46:36.837" v="5826" actId="403"/>
          <ac:graphicFrameMkLst>
            <pc:docMk/>
            <pc:sldMk cId="1038123381" sldId="1274"/>
            <ac:graphicFrameMk id="5" creationId="{C26E4593-4A18-E278-A256-138896636A87}"/>
          </ac:graphicFrameMkLst>
        </pc:graphicFrameChg>
        <pc:graphicFrameChg chg="del">
          <ac:chgData name="Аскар Кысыков" userId="88e4016f-c861-4d8d-b53f-5b75556b5f50" providerId="ADAL" clId="{4382BEBF-1FA5-45EE-9676-D4E312645819}" dt="2024-04-12T06:45:00.902" v="5709" actId="478"/>
          <ac:graphicFrameMkLst>
            <pc:docMk/>
            <pc:sldMk cId="1038123381" sldId="1274"/>
            <ac:graphicFrameMk id="7" creationId="{30962986-AFE0-F1A1-AB13-4A627B6797CF}"/>
          </ac:graphicFrameMkLst>
        </pc:graphicFrameChg>
      </pc:sldChg>
      <pc:sldChg chg="addSp delSp modSp add mod">
        <pc:chgData name="Аскар Кысыков" userId="88e4016f-c861-4d8d-b53f-5b75556b5f50" providerId="ADAL" clId="{4382BEBF-1FA5-45EE-9676-D4E312645819}" dt="2024-04-12T07:49:04.750" v="5950"/>
        <pc:sldMkLst>
          <pc:docMk/>
          <pc:sldMk cId="3594883091" sldId="1275"/>
        </pc:sldMkLst>
        <pc:spChg chg="del">
          <ac:chgData name="Аскар Кысыков" userId="88e4016f-c861-4d8d-b53f-5b75556b5f50" providerId="ADAL" clId="{4382BEBF-1FA5-45EE-9676-D4E312645819}" dt="2024-04-12T07:48:32.528" v="5924" actId="478"/>
          <ac:spMkLst>
            <pc:docMk/>
            <pc:sldMk cId="3594883091" sldId="1275"/>
            <ac:spMk id="2" creationId="{74821998-20E2-21E7-BC14-809803B80D94}"/>
          </ac:spMkLst>
        </pc:spChg>
        <pc:spChg chg="add mod">
          <ac:chgData name="Аскар Кысыков" userId="88e4016f-c861-4d8d-b53f-5b75556b5f50" providerId="ADAL" clId="{4382BEBF-1FA5-45EE-9676-D4E312645819}" dt="2024-04-12T07:49:04.750" v="5950"/>
          <ac:spMkLst>
            <pc:docMk/>
            <pc:sldMk cId="3594883091" sldId="1275"/>
            <ac:spMk id="4" creationId="{69C2C164-5A45-FDE5-81DF-3D5FFD068DC1}"/>
          </ac:spMkLst>
        </pc:spChg>
        <pc:spChg chg="del">
          <ac:chgData name="Аскар Кысыков" userId="88e4016f-c861-4d8d-b53f-5b75556b5f50" providerId="ADAL" clId="{4382BEBF-1FA5-45EE-9676-D4E312645819}" dt="2024-04-12T07:47:34.244" v="5921" actId="478"/>
          <ac:spMkLst>
            <pc:docMk/>
            <pc:sldMk cId="3594883091" sldId="1275"/>
            <ac:spMk id="9" creationId="{577A0EC5-1400-298C-6D83-409F62FD1BE0}"/>
          </ac:spMkLst>
        </pc:spChg>
        <pc:graphicFrameChg chg="del">
          <ac:chgData name="Аскар Кысыков" userId="88e4016f-c861-4d8d-b53f-5b75556b5f50" providerId="ADAL" clId="{4382BEBF-1FA5-45EE-9676-D4E312645819}" dt="2024-04-12T07:47:31.058" v="5920" actId="478"/>
          <ac:graphicFrameMkLst>
            <pc:docMk/>
            <pc:sldMk cId="3594883091" sldId="1275"/>
            <ac:graphicFrameMk id="5" creationId="{C26E4593-4A18-E278-A256-138896636A87}"/>
          </ac:graphicFrameMkLst>
        </pc:graphicFrameChg>
        <pc:picChg chg="add mod">
          <ac:chgData name="Аскар Кысыков" userId="88e4016f-c861-4d8d-b53f-5b75556b5f50" providerId="ADAL" clId="{4382BEBF-1FA5-45EE-9676-D4E312645819}" dt="2024-04-12T07:48:30.048" v="5923" actId="14100"/>
          <ac:picMkLst>
            <pc:docMk/>
            <pc:sldMk cId="3594883091" sldId="1275"/>
            <ac:picMk id="3" creationId="{DD1C71B7-5954-C102-5054-7CC4BEC65662}"/>
          </ac:picMkLst>
        </pc:picChg>
        <pc:picChg chg="del">
          <ac:chgData name="Аскар Кысыков" userId="88e4016f-c861-4d8d-b53f-5b75556b5f50" providerId="ADAL" clId="{4382BEBF-1FA5-45EE-9676-D4E312645819}" dt="2024-04-12T07:48:33.525" v="5925" actId="478"/>
          <ac:picMkLst>
            <pc:docMk/>
            <pc:sldMk cId="3594883091" sldId="1275"/>
            <ac:picMk id="10" creationId="{99241ED1-7CA1-3645-20D8-91D7EFAA4F50}"/>
          </ac:picMkLst>
        </pc:picChg>
      </pc:sldChg>
      <pc:sldChg chg="addSp delSp modSp add mod">
        <pc:chgData name="Аскар Кысыков" userId="88e4016f-c861-4d8d-b53f-5b75556b5f50" providerId="ADAL" clId="{4382BEBF-1FA5-45EE-9676-D4E312645819}" dt="2024-04-12T09:26:35.552" v="7453" actId="1035"/>
        <pc:sldMkLst>
          <pc:docMk/>
          <pc:sldMk cId="4045367383" sldId="1276"/>
        </pc:sldMkLst>
        <pc:spChg chg="del">
          <ac:chgData name="Аскар Кысыков" userId="88e4016f-c861-4d8d-b53f-5b75556b5f50" providerId="ADAL" clId="{4382BEBF-1FA5-45EE-9676-D4E312645819}" dt="2024-04-12T07:51:43.888" v="5956" actId="478"/>
          <ac:spMkLst>
            <pc:docMk/>
            <pc:sldMk cId="4045367383" sldId="1276"/>
            <ac:spMk id="3" creationId="{77953218-2E64-4127-A219-C73A2A05282D}"/>
          </ac:spMkLst>
        </pc:spChg>
        <pc:spChg chg="add mod">
          <ac:chgData name="Аскар Кысыков" userId="88e4016f-c861-4d8d-b53f-5b75556b5f50" providerId="ADAL" clId="{4382BEBF-1FA5-45EE-9676-D4E312645819}" dt="2024-04-12T08:34:02.736" v="7339" actId="20577"/>
          <ac:spMkLst>
            <pc:docMk/>
            <pc:sldMk cId="4045367383" sldId="1276"/>
            <ac:spMk id="4" creationId="{00241F56-2FC0-3D22-54F0-C78F5A2FC8FD}"/>
          </ac:spMkLst>
        </pc:spChg>
        <pc:spChg chg="del mod">
          <ac:chgData name="Аскар Кысыков" userId="88e4016f-c861-4d8d-b53f-5b75556b5f50" providerId="ADAL" clId="{4382BEBF-1FA5-45EE-9676-D4E312645819}" dt="2024-04-12T08:25:00.322" v="6828" actId="478"/>
          <ac:spMkLst>
            <pc:docMk/>
            <pc:sldMk cId="4045367383" sldId="1276"/>
            <ac:spMk id="12" creationId="{4C86FF31-E4B8-43C0-A91C-1A95ED77EABA}"/>
          </ac:spMkLst>
        </pc:spChg>
        <pc:spChg chg="del">
          <ac:chgData name="Аскар Кысыков" userId="88e4016f-c861-4d8d-b53f-5b75556b5f50" providerId="ADAL" clId="{4382BEBF-1FA5-45EE-9676-D4E312645819}" dt="2024-04-12T07:52:07.906" v="5988" actId="478"/>
          <ac:spMkLst>
            <pc:docMk/>
            <pc:sldMk cId="4045367383" sldId="1276"/>
            <ac:spMk id="14" creationId="{169063AD-72B4-4E46-8201-7EC041395675}"/>
          </ac:spMkLst>
        </pc:spChg>
        <pc:spChg chg="mod">
          <ac:chgData name="Аскар Кысыков" userId="88e4016f-c861-4d8d-b53f-5b75556b5f50" providerId="ADAL" clId="{4382BEBF-1FA5-45EE-9676-D4E312645819}" dt="2024-04-12T08:31:59.552" v="7284" actId="207"/>
          <ac:spMkLst>
            <pc:docMk/>
            <pc:sldMk cId="4045367383" sldId="1276"/>
            <ac:spMk id="16" creationId="{FD69EBBC-3DF4-405A-9091-977996026AE4}"/>
          </ac:spMkLst>
        </pc:spChg>
        <pc:spChg chg="del mod">
          <ac:chgData name="Аскар Кысыков" userId="88e4016f-c861-4d8d-b53f-5b75556b5f50" providerId="ADAL" clId="{4382BEBF-1FA5-45EE-9676-D4E312645819}" dt="2024-04-12T08:31:00.135" v="7270" actId="478"/>
          <ac:spMkLst>
            <pc:docMk/>
            <pc:sldMk cId="4045367383" sldId="1276"/>
            <ac:spMk id="17" creationId="{6AC52886-323A-4A52-936B-216C802D6517}"/>
          </ac:spMkLst>
        </pc:spChg>
        <pc:spChg chg="del">
          <ac:chgData name="Аскар Кысыков" userId="88e4016f-c861-4d8d-b53f-5b75556b5f50" providerId="ADAL" clId="{4382BEBF-1FA5-45EE-9676-D4E312645819}" dt="2024-04-12T08:19:42.590" v="6678" actId="478"/>
          <ac:spMkLst>
            <pc:docMk/>
            <pc:sldMk cId="4045367383" sldId="1276"/>
            <ac:spMk id="20" creationId="{B4C4C51F-025A-4DFB-A2FB-87472FFFAF42}"/>
          </ac:spMkLst>
        </pc:spChg>
        <pc:spChg chg="del">
          <ac:chgData name="Аскар Кысыков" userId="88e4016f-c861-4d8d-b53f-5b75556b5f50" providerId="ADAL" clId="{4382BEBF-1FA5-45EE-9676-D4E312645819}" dt="2024-04-12T08:19:39.596" v="6677" actId="478"/>
          <ac:spMkLst>
            <pc:docMk/>
            <pc:sldMk cId="4045367383" sldId="1276"/>
            <ac:spMk id="21" creationId="{65C9CE4B-870F-4EE0-8A44-AEE151ECA355}"/>
          </ac:spMkLst>
        </pc:spChg>
        <pc:spChg chg="del mod">
          <ac:chgData name="Аскар Кысыков" userId="88e4016f-c861-4d8d-b53f-5b75556b5f50" providerId="ADAL" clId="{4382BEBF-1FA5-45EE-9676-D4E312645819}" dt="2024-04-12T08:13:22.266" v="6544" actId="478"/>
          <ac:spMkLst>
            <pc:docMk/>
            <pc:sldMk cId="4045367383" sldId="1276"/>
            <ac:spMk id="22" creationId="{2E9970B1-8971-464F-A897-AAAAC5280CB5}"/>
          </ac:spMkLst>
        </pc:spChg>
        <pc:spChg chg="del mod">
          <ac:chgData name="Аскар Кысыков" userId="88e4016f-c861-4d8d-b53f-5b75556b5f50" providerId="ADAL" clId="{4382BEBF-1FA5-45EE-9676-D4E312645819}" dt="2024-04-12T08:20:52.761" v="6694" actId="478"/>
          <ac:spMkLst>
            <pc:docMk/>
            <pc:sldMk cId="4045367383" sldId="1276"/>
            <ac:spMk id="23" creationId="{9298452D-E23B-478B-9FD1-1E80EDB1CE2B}"/>
          </ac:spMkLst>
        </pc:spChg>
        <pc:spChg chg="del">
          <ac:chgData name="Аскар Кысыков" userId="88e4016f-c861-4d8d-b53f-5b75556b5f50" providerId="ADAL" clId="{4382BEBF-1FA5-45EE-9676-D4E312645819}" dt="2024-04-12T07:52:07.906" v="5988" actId="478"/>
          <ac:spMkLst>
            <pc:docMk/>
            <pc:sldMk cId="4045367383" sldId="1276"/>
            <ac:spMk id="25" creationId="{41D95157-F79B-4060-9BD4-CEA949E95C75}"/>
          </ac:spMkLst>
        </pc:spChg>
        <pc:spChg chg="del">
          <ac:chgData name="Аскар Кысыков" userId="88e4016f-c861-4d8d-b53f-5b75556b5f50" providerId="ADAL" clId="{4382BEBF-1FA5-45EE-9676-D4E312645819}" dt="2024-04-12T07:52:07.906" v="5988" actId="478"/>
          <ac:spMkLst>
            <pc:docMk/>
            <pc:sldMk cId="4045367383" sldId="1276"/>
            <ac:spMk id="26" creationId="{F86FB056-42A1-4295-97F5-E2107F9F875B}"/>
          </ac:spMkLst>
        </pc:spChg>
        <pc:spChg chg="del">
          <ac:chgData name="Аскар Кысыков" userId="88e4016f-c861-4d8d-b53f-5b75556b5f50" providerId="ADAL" clId="{4382BEBF-1FA5-45EE-9676-D4E312645819}" dt="2024-04-12T07:52:07.906" v="5988" actId="478"/>
          <ac:spMkLst>
            <pc:docMk/>
            <pc:sldMk cId="4045367383" sldId="1276"/>
            <ac:spMk id="27" creationId="{189197D4-6212-4179-BDD8-7E3B5EE2F967}"/>
          </ac:spMkLst>
        </pc:spChg>
        <pc:spChg chg="mod">
          <ac:chgData name="Аскар Кысыков" userId="88e4016f-c861-4d8d-b53f-5b75556b5f50" providerId="ADAL" clId="{4382BEBF-1FA5-45EE-9676-D4E312645819}" dt="2024-04-12T08:30:12.628" v="7227" actId="20577"/>
          <ac:spMkLst>
            <pc:docMk/>
            <pc:sldMk cId="4045367383" sldId="1276"/>
            <ac:spMk id="29" creationId="{A59857F4-DFBD-4A31-BA1D-2E497774C28C}"/>
          </ac:spMkLst>
        </pc:spChg>
        <pc:spChg chg="del">
          <ac:chgData name="Аскар Кысыков" userId="88e4016f-c861-4d8d-b53f-5b75556b5f50" providerId="ADAL" clId="{4382BEBF-1FA5-45EE-9676-D4E312645819}" dt="2024-04-12T07:52:07.906" v="5988" actId="478"/>
          <ac:spMkLst>
            <pc:docMk/>
            <pc:sldMk cId="4045367383" sldId="1276"/>
            <ac:spMk id="30" creationId="{9B70635B-74EC-4E47-8DC7-0F84685F4D2E}"/>
          </ac:spMkLst>
        </pc:spChg>
        <pc:spChg chg="add mod ord">
          <ac:chgData name="Аскар Кысыков" userId="88e4016f-c861-4d8d-b53f-5b75556b5f50" providerId="ADAL" clId="{4382BEBF-1FA5-45EE-9676-D4E312645819}" dt="2024-04-12T08:34:26.460" v="7343" actId="14100"/>
          <ac:spMkLst>
            <pc:docMk/>
            <pc:sldMk cId="4045367383" sldId="1276"/>
            <ac:spMk id="49" creationId="{54FCA5E9-FFC8-9805-D8A1-D66D9587FC07}"/>
          </ac:spMkLst>
        </pc:spChg>
        <pc:spChg chg="add mod">
          <ac:chgData name="Аскар Кысыков" userId="88e4016f-c861-4d8d-b53f-5b75556b5f50" providerId="ADAL" clId="{4382BEBF-1FA5-45EE-9676-D4E312645819}" dt="2024-04-12T08:26:12.760" v="6877" actId="1076"/>
          <ac:spMkLst>
            <pc:docMk/>
            <pc:sldMk cId="4045367383" sldId="1276"/>
            <ac:spMk id="57" creationId="{FED956CF-56E7-8B7D-DDDF-B692D906EE86}"/>
          </ac:spMkLst>
        </pc:spChg>
        <pc:spChg chg="add del mod">
          <ac:chgData name="Аскар Кысыков" userId="88e4016f-c861-4d8d-b53f-5b75556b5f50" providerId="ADAL" clId="{4382BEBF-1FA5-45EE-9676-D4E312645819}" dt="2024-04-12T08:25:00.322" v="6828" actId="478"/>
          <ac:spMkLst>
            <pc:docMk/>
            <pc:sldMk cId="4045367383" sldId="1276"/>
            <ac:spMk id="62" creationId="{8609A0CE-3D91-05EA-F642-0C2713BE417B}"/>
          </ac:spMkLst>
        </pc:spChg>
        <pc:spChg chg="add mod">
          <ac:chgData name="Аскар Кысыков" userId="88e4016f-c861-4d8d-b53f-5b75556b5f50" providerId="ADAL" clId="{4382BEBF-1FA5-45EE-9676-D4E312645819}" dt="2024-04-12T08:35:14.874" v="7399" actId="108"/>
          <ac:spMkLst>
            <pc:docMk/>
            <pc:sldMk cId="4045367383" sldId="1276"/>
            <ac:spMk id="63" creationId="{807641BB-A032-681B-18C4-DC8B5D9313ED}"/>
          </ac:spMkLst>
        </pc:spChg>
        <pc:spChg chg="add mod">
          <ac:chgData name="Аскар Кысыков" userId="88e4016f-c861-4d8d-b53f-5b75556b5f50" providerId="ADAL" clId="{4382BEBF-1FA5-45EE-9676-D4E312645819}" dt="2024-04-12T08:32:13.726" v="7287" actId="108"/>
          <ac:spMkLst>
            <pc:docMk/>
            <pc:sldMk cId="4045367383" sldId="1276"/>
            <ac:spMk id="64" creationId="{C8128506-FE93-797E-FACE-120160A8FDDF}"/>
          </ac:spMkLst>
        </pc:spChg>
        <pc:spChg chg="add mod">
          <ac:chgData name="Аскар Кысыков" userId="88e4016f-c861-4d8d-b53f-5b75556b5f50" providerId="ADAL" clId="{4382BEBF-1FA5-45EE-9676-D4E312645819}" dt="2024-04-12T08:26:12.760" v="6877" actId="1076"/>
          <ac:spMkLst>
            <pc:docMk/>
            <pc:sldMk cId="4045367383" sldId="1276"/>
            <ac:spMk id="65" creationId="{CB661BF4-6632-ECB9-AF7D-7EFEA0CCB52F}"/>
          </ac:spMkLst>
        </pc:spChg>
        <pc:spChg chg="add mod">
          <ac:chgData name="Аскар Кысыков" userId="88e4016f-c861-4d8d-b53f-5b75556b5f50" providerId="ADAL" clId="{4382BEBF-1FA5-45EE-9676-D4E312645819}" dt="2024-04-12T08:32:20.823" v="7289" actId="20577"/>
          <ac:spMkLst>
            <pc:docMk/>
            <pc:sldMk cId="4045367383" sldId="1276"/>
            <ac:spMk id="68" creationId="{F710481C-F3F3-A8C7-2A10-1FBCF2B0B635}"/>
          </ac:spMkLst>
        </pc:spChg>
        <pc:spChg chg="add mod">
          <ac:chgData name="Аскар Кысыков" userId="88e4016f-c861-4d8d-b53f-5b75556b5f50" providerId="ADAL" clId="{4382BEBF-1FA5-45EE-9676-D4E312645819}" dt="2024-04-12T08:28:29.345" v="7067"/>
          <ac:spMkLst>
            <pc:docMk/>
            <pc:sldMk cId="4045367383" sldId="1276"/>
            <ac:spMk id="69" creationId="{477B0ACD-A341-03D1-9162-A43CADDD50C9}"/>
          </ac:spMkLst>
        </pc:spChg>
        <pc:spChg chg="add mod">
          <ac:chgData name="Аскар Кысыков" userId="88e4016f-c861-4d8d-b53f-5b75556b5f50" providerId="ADAL" clId="{4382BEBF-1FA5-45EE-9676-D4E312645819}" dt="2024-04-12T08:29:59.608" v="7223" actId="20577"/>
          <ac:spMkLst>
            <pc:docMk/>
            <pc:sldMk cId="4045367383" sldId="1276"/>
            <ac:spMk id="70" creationId="{B273599B-D535-1FCE-4650-5EE70564AE09}"/>
          </ac:spMkLst>
        </pc:spChg>
        <pc:spChg chg="add mod">
          <ac:chgData name="Аскар Кысыков" userId="88e4016f-c861-4d8d-b53f-5b75556b5f50" providerId="ADAL" clId="{4382BEBF-1FA5-45EE-9676-D4E312645819}" dt="2024-04-12T08:33:12.025" v="7312" actId="1037"/>
          <ac:spMkLst>
            <pc:docMk/>
            <pc:sldMk cId="4045367383" sldId="1276"/>
            <ac:spMk id="71" creationId="{AD20E77E-6231-91C4-8F24-123B92689D51}"/>
          </ac:spMkLst>
        </pc:spChg>
        <pc:spChg chg="add mod">
          <ac:chgData name="Аскар Кысыков" userId="88e4016f-c861-4d8d-b53f-5b75556b5f50" providerId="ADAL" clId="{4382BEBF-1FA5-45EE-9676-D4E312645819}" dt="2024-04-12T09:26:35.552" v="7453" actId="1035"/>
          <ac:spMkLst>
            <pc:docMk/>
            <pc:sldMk cId="4045367383" sldId="1276"/>
            <ac:spMk id="88" creationId="{3E7FF214-93BA-9E1E-09C0-8C3DC5A3A123}"/>
          </ac:spMkLst>
        </pc:spChg>
        <pc:spChg chg="del">
          <ac:chgData name="Аскар Кысыков" userId="88e4016f-c861-4d8d-b53f-5b75556b5f50" providerId="ADAL" clId="{4382BEBF-1FA5-45EE-9676-D4E312645819}" dt="2024-04-12T07:52:07.906" v="5988" actId="478"/>
          <ac:spMkLst>
            <pc:docMk/>
            <pc:sldMk cId="4045367383" sldId="1276"/>
            <ac:spMk id="123" creationId="{38866A97-4E0D-4767-8B01-69F385215D59}"/>
          </ac:spMkLst>
        </pc:spChg>
        <pc:picChg chg="add mod">
          <ac:chgData name="Аскар Кысыков" userId="88e4016f-c861-4d8d-b53f-5b75556b5f50" providerId="ADAL" clId="{4382BEBF-1FA5-45EE-9676-D4E312645819}" dt="2024-04-12T07:51:45.763" v="5957"/>
          <ac:picMkLst>
            <pc:docMk/>
            <pc:sldMk cId="4045367383" sldId="1276"/>
            <ac:picMk id="5" creationId="{4761C1CA-8044-C227-7075-14422A369D4C}"/>
          </ac:picMkLst>
        </pc:picChg>
        <pc:cxnChg chg="del mod">
          <ac:chgData name="Аскар Кысыков" userId="88e4016f-c861-4d8d-b53f-5b75556b5f50" providerId="ADAL" clId="{4382BEBF-1FA5-45EE-9676-D4E312645819}" dt="2024-04-12T07:52:10.227" v="5989" actId="478"/>
          <ac:cxnSpMkLst>
            <pc:docMk/>
            <pc:sldMk cId="4045367383" sldId="1276"/>
            <ac:cxnSpMk id="13" creationId="{F03254C5-835D-4257-87AA-8080C88C3C6B}"/>
          </ac:cxnSpMkLst>
        </pc:cxnChg>
        <pc:cxnChg chg="del mod">
          <ac:chgData name="Аскар Кысыков" userId="88e4016f-c861-4d8d-b53f-5b75556b5f50" providerId="ADAL" clId="{4382BEBF-1FA5-45EE-9676-D4E312645819}" dt="2024-04-12T08:19:36.706" v="6676" actId="478"/>
          <ac:cxnSpMkLst>
            <pc:docMk/>
            <pc:sldMk cId="4045367383" sldId="1276"/>
            <ac:cxnSpMk id="18" creationId="{E263510C-E905-4700-9FA0-703F1DFF35CE}"/>
          </ac:cxnSpMkLst>
        </pc:cxnChg>
        <pc:cxnChg chg="del mod">
          <ac:chgData name="Аскар Кысыков" userId="88e4016f-c861-4d8d-b53f-5b75556b5f50" providerId="ADAL" clId="{4382BEBF-1FA5-45EE-9676-D4E312645819}" dt="2024-04-12T08:12:52.351" v="6533" actId="478"/>
          <ac:cxnSpMkLst>
            <pc:docMk/>
            <pc:sldMk cId="4045367383" sldId="1276"/>
            <ac:cxnSpMk id="19" creationId="{63D54BE2-2E1D-4A2C-9CDC-4925D6FE1611}"/>
          </ac:cxnSpMkLst>
        </pc:cxnChg>
        <pc:cxnChg chg="del mod">
          <ac:chgData name="Аскар Кысыков" userId="88e4016f-c861-4d8d-b53f-5b75556b5f50" providerId="ADAL" clId="{4382BEBF-1FA5-45EE-9676-D4E312645819}" dt="2024-04-12T08:21:32.508" v="6717" actId="478"/>
          <ac:cxnSpMkLst>
            <pc:docMk/>
            <pc:sldMk cId="4045367383" sldId="1276"/>
            <ac:cxnSpMk id="24" creationId="{267F72F6-EFF3-48E5-B310-1567288D9A62}"/>
          </ac:cxnSpMkLst>
        </pc:cxnChg>
        <pc:cxnChg chg="del mod">
          <ac:chgData name="Аскар Кысыков" userId="88e4016f-c861-4d8d-b53f-5b75556b5f50" providerId="ADAL" clId="{4382BEBF-1FA5-45EE-9676-D4E312645819}" dt="2024-04-12T08:22:22.696" v="6736" actId="478"/>
          <ac:cxnSpMkLst>
            <pc:docMk/>
            <pc:sldMk cId="4045367383" sldId="1276"/>
            <ac:cxnSpMk id="28" creationId="{C2492364-0F6C-4331-9642-8BB42647A88F}"/>
          </ac:cxnSpMkLst>
        </pc:cxnChg>
        <pc:cxnChg chg="add del mod">
          <ac:chgData name="Аскар Кысыков" userId="88e4016f-c861-4d8d-b53f-5b75556b5f50" providerId="ADAL" clId="{4382BEBF-1FA5-45EE-9676-D4E312645819}" dt="2024-04-12T08:17:45.228" v="6644" actId="478"/>
          <ac:cxnSpMkLst>
            <pc:docMk/>
            <pc:sldMk cId="4045367383" sldId="1276"/>
            <ac:cxnSpMk id="36" creationId="{61EC2721-3BBD-F9DB-3F35-075C534BF4C7}"/>
          </ac:cxnSpMkLst>
        </pc:cxnChg>
        <pc:cxnChg chg="add del">
          <ac:chgData name="Аскар Кысыков" userId="88e4016f-c861-4d8d-b53f-5b75556b5f50" providerId="ADAL" clId="{4382BEBF-1FA5-45EE-9676-D4E312645819}" dt="2024-04-12T08:17:57.133" v="6646" actId="478"/>
          <ac:cxnSpMkLst>
            <pc:docMk/>
            <pc:sldMk cId="4045367383" sldId="1276"/>
            <ac:cxnSpMk id="40" creationId="{B5E6BC81-7120-12A3-B7BB-593D78CF75D6}"/>
          </ac:cxnSpMkLst>
        </pc:cxnChg>
        <pc:cxnChg chg="add del mod">
          <ac:chgData name="Аскар Кысыков" userId="88e4016f-c861-4d8d-b53f-5b75556b5f50" providerId="ADAL" clId="{4382BEBF-1FA5-45EE-9676-D4E312645819}" dt="2024-04-12T08:26:00.580" v="6873" actId="478"/>
          <ac:cxnSpMkLst>
            <pc:docMk/>
            <pc:sldMk cId="4045367383" sldId="1276"/>
            <ac:cxnSpMk id="42" creationId="{B4CDDC49-D045-7B8A-EF65-D86E10142E73}"/>
          </ac:cxnSpMkLst>
        </pc:cxnChg>
        <pc:cxnChg chg="add del mod">
          <ac:chgData name="Аскар Кысыков" userId="88e4016f-c861-4d8d-b53f-5b75556b5f50" providerId="ADAL" clId="{4382BEBF-1FA5-45EE-9676-D4E312645819}" dt="2024-04-12T08:26:01.630" v="6874" actId="478"/>
          <ac:cxnSpMkLst>
            <pc:docMk/>
            <pc:sldMk cId="4045367383" sldId="1276"/>
            <ac:cxnSpMk id="43" creationId="{8DFB666F-BB98-53F7-2C88-CFF70BDCA0DC}"/>
          </ac:cxnSpMkLst>
        </pc:cxnChg>
        <pc:cxnChg chg="add del mod">
          <ac:chgData name="Аскар Кысыков" userId="88e4016f-c861-4d8d-b53f-5b75556b5f50" providerId="ADAL" clId="{4382BEBF-1FA5-45EE-9676-D4E312645819}" dt="2024-04-12T08:26:03.138" v="6875" actId="478"/>
          <ac:cxnSpMkLst>
            <pc:docMk/>
            <pc:sldMk cId="4045367383" sldId="1276"/>
            <ac:cxnSpMk id="46" creationId="{269B0A0E-858F-F47E-252E-02689BBE71AA}"/>
          </ac:cxnSpMkLst>
        </pc:cxnChg>
        <pc:cxnChg chg="add del mod">
          <ac:chgData name="Аскар Кысыков" userId="88e4016f-c861-4d8d-b53f-5b75556b5f50" providerId="ADAL" clId="{4382BEBF-1FA5-45EE-9676-D4E312645819}" dt="2024-04-12T08:21:36.569" v="6719" actId="478"/>
          <ac:cxnSpMkLst>
            <pc:docMk/>
            <pc:sldMk cId="4045367383" sldId="1276"/>
            <ac:cxnSpMk id="51" creationId="{A8B9371A-2FE8-A919-F843-3D7F3D06ED9C}"/>
          </ac:cxnSpMkLst>
        </pc:cxnChg>
        <pc:cxnChg chg="add mod">
          <ac:chgData name="Аскар Кысыков" userId="88e4016f-c861-4d8d-b53f-5b75556b5f50" providerId="ADAL" clId="{4382BEBF-1FA5-45EE-9676-D4E312645819}" dt="2024-04-12T08:35:10.120" v="7398" actId="1076"/>
          <ac:cxnSpMkLst>
            <pc:docMk/>
            <pc:sldMk cId="4045367383" sldId="1276"/>
            <ac:cxnSpMk id="67" creationId="{14ACADF4-3BC5-FF46-48F3-75A0BD2DFB9D}"/>
          </ac:cxnSpMkLst>
        </pc:cxnChg>
        <pc:cxnChg chg="add mod">
          <ac:chgData name="Аскар Кысыков" userId="88e4016f-c861-4d8d-b53f-5b75556b5f50" providerId="ADAL" clId="{4382BEBF-1FA5-45EE-9676-D4E312645819}" dt="2024-04-12T08:33:12.025" v="7312" actId="1037"/>
          <ac:cxnSpMkLst>
            <pc:docMk/>
            <pc:sldMk cId="4045367383" sldId="1276"/>
            <ac:cxnSpMk id="73" creationId="{8B9B2656-B80B-EA2C-C32A-39FDAA4522A4}"/>
          </ac:cxnSpMkLst>
        </pc:cxnChg>
        <pc:cxnChg chg="add mod">
          <ac:chgData name="Аскар Кысыков" userId="88e4016f-c861-4d8d-b53f-5b75556b5f50" providerId="ADAL" clId="{4382BEBF-1FA5-45EE-9676-D4E312645819}" dt="2024-04-12T08:33:52.372" v="7314" actId="14100"/>
          <ac:cxnSpMkLst>
            <pc:docMk/>
            <pc:sldMk cId="4045367383" sldId="1276"/>
            <ac:cxnSpMk id="76" creationId="{8670BAF6-DE74-2699-7627-ACC58B139C3B}"/>
          </ac:cxnSpMkLst>
        </pc:cxnChg>
        <pc:cxnChg chg="add mod">
          <ac:chgData name="Аскар Кысыков" userId="88e4016f-c861-4d8d-b53f-5b75556b5f50" providerId="ADAL" clId="{4382BEBF-1FA5-45EE-9676-D4E312645819}" dt="2024-04-12T08:33:12.025" v="7312" actId="1037"/>
          <ac:cxnSpMkLst>
            <pc:docMk/>
            <pc:sldMk cId="4045367383" sldId="1276"/>
            <ac:cxnSpMk id="79" creationId="{56648912-CAC3-F4AF-855C-9097E12E4FEB}"/>
          </ac:cxnSpMkLst>
        </pc:cxnChg>
        <pc:cxnChg chg="add mod">
          <ac:chgData name="Аскар Кысыков" userId="88e4016f-c861-4d8d-b53f-5b75556b5f50" providerId="ADAL" clId="{4382BEBF-1FA5-45EE-9676-D4E312645819}" dt="2024-04-12T08:33:12.025" v="7312" actId="1037"/>
          <ac:cxnSpMkLst>
            <pc:docMk/>
            <pc:sldMk cId="4045367383" sldId="1276"/>
            <ac:cxnSpMk id="84" creationId="{705CC3D3-D234-A91A-9D63-A7E9C68BE29B}"/>
          </ac:cxnSpMkLst>
        </pc:cxnChg>
      </pc:sldChg>
      <pc:sldChg chg="addSp delSp modSp add del mod">
        <pc:chgData name="Аскар Кысыков" userId="88e4016f-c861-4d8d-b53f-5b75556b5f50" providerId="ADAL" clId="{4382BEBF-1FA5-45EE-9676-D4E312645819}" dt="2024-04-12T08:13:01.720" v="6536" actId="47"/>
        <pc:sldMkLst>
          <pc:docMk/>
          <pc:sldMk cId="305627694" sldId="1277"/>
        </pc:sldMkLst>
        <pc:spChg chg="add mod">
          <ac:chgData name="Аскар Кысыков" userId="88e4016f-c861-4d8d-b53f-5b75556b5f50" providerId="ADAL" clId="{4382BEBF-1FA5-45EE-9676-D4E312645819}" dt="2024-04-12T08:11:14.566" v="6491" actId="1038"/>
          <ac:spMkLst>
            <pc:docMk/>
            <pc:sldMk cId="305627694" sldId="1277"/>
            <ac:spMk id="3" creationId="{8DF82EED-7DCC-EB13-D18B-BD29169A34D8}"/>
          </ac:spMkLst>
        </pc:spChg>
        <pc:spChg chg="add del mod">
          <ac:chgData name="Аскар Кысыков" userId="88e4016f-c861-4d8d-b53f-5b75556b5f50" providerId="ADAL" clId="{4382BEBF-1FA5-45EE-9676-D4E312645819}" dt="2024-04-12T08:02:06.014" v="6217" actId="478"/>
          <ac:spMkLst>
            <pc:docMk/>
            <pc:sldMk cId="305627694" sldId="1277"/>
            <ac:spMk id="6" creationId="{C0A84035-B121-359A-E3C3-07D54B5A6EF9}"/>
          </ac:spMkLst>
        </pc:spChg>
        <pc:spChg chg="add mod">
          <ac:chgData name="Аскар Кысыков" userId="88e4016f-c861-4d8d-b53f-5b75556b5f50" providerId="ADAL" clId="{4382BEBF-1FA5-45EE-9676-D4E312645819}" dt="2024-04-12T08:11:14.566" v="6491" actId="1038"/>
          <ac:spMkLst>
            <pc:docMk/>
            <pc:sldMk cId="305627694" sldId="1277"/>
            <ac:spMk id="7" creationId="{D5EBBCCD-3207-F1DD-C3EF-8EA601DE699A}"/>
          </ac:spMkLst>
        </pc:spChg>
        <pc:spChg chg="add del mod">
          <ac:chgData name="Аскар Кысыков" userId="88e4016f-c861-4d8d-b53f-5b75556b5f50" providerId="ADAL" clId="{4382BEBF-1FA5-45EE-9676-D4E312645819}" dt="2024-04-12T07:58:10.868" v="6105" actId="478"/>
          <ac:spMkLst>
            <pc:docMk/>
            <pc:sldMk cId="305627694" sldId="1277"/>
            <ac:spMk id="8" creationId="{9ED5FA0A-6B7C-FD1B-8199-2662D0430BA6}"/>
          </ac:spMkLst>
        </pc:spChg>
        <pc:spChg chg="mod">
          <ac:chgData name="Аскар Кысыков" userId="88e4016f-c861-4d8d-b53f-5b75556b5f50" providerId="ADAL" clId="{4382BEBF-1FA5-45EE-9676-D4E312645819}" dt="2024-04-12T08:11:14.566" v="6491" actId="1038"/>
          <ac:spMkLst>
            <pc:docMk/>
            <pc:sldMk cId="305627694" sldId="1277"/>
            <ac:spMk id="12" creationId="{4C86FF31-E4B8-43C0-A91C-1A95ED77EABA}"/>
          </ac:spMkLst>
        </pc:spChg>
        <pc:spChg chg="mod">
          <ac:chgData name="Аскар Кысыков" userId="88e4016f-c861-4d8d-b53f-5b75556b5f50" providerId="ADAL" clId="{4382BEBF-1FA5-45EE-9676-D4E312645819}" dt="2024-04-12T08:11:14.566" v="6491" actId="1038"/>
          <ac:spMkLst>
            <pc:docMk/>
            <pc:sldMk cId="305627694" sldId="1277"/>
            <ac:spMk id="16" creationId="{FD69EBBC-3DF4-405A-9091-977996026AE4}"/>
          </ac:spMkLst>
        </pc:spChg>
        <pc:spChg chg="del">
          <ac:chgData name="Аскар Кысыков" userId="88e4016f-c861-4d8d-b53f-5b75556b5f50" providerId="ADAL" clId="{4382BEBF-1FA5-45EE-9676-D4E312645819}" dt="2024-04-12T07:55:08.721" v="5998" actId="478"/>
          <ac:spMkLst>
            <pc:docMk/>
            <pc:sldMk cId="305627694" sldId="1277"/>
            <ac:spMk id="17" creationId="{6AC52886-323A-4A52-936B-216C802D6517}"/>
          </ac:spMkLst>
        </pc:spChg>
        <pc:spChg chg="del">
          <ac:chgData name="Аскар Кысыков" userId="88e4016f-c861-4d8d-b53f-5b75556b5f50" providerId="ADAL" clId="{4382BEBF-1FA5-45EE-9676-D4E312645819}" dt="2024-04-12T07:55:11.348" v="5999" actId="478"/>
          <ac:spMkLst>
            <pc:docMk/>
            <pc:sldMk cId="305627694" sldId="1277"/>
            <ac:spMk id="20" creationId="{B4C4C51F-025A-4DFB-A2FB-87472FFFAF42}"/>
          </ac:spMkLst>
        </pc:spChg>
        <pc:spChg chg="del">
          <ac:chgData name="Аскар Кысыков" userId="88e4016f-c861-4d8d-b53f-5b75556b5f50" providerId="ADAL" clId="{4382BEBF-1FA5-45EE-9676-D4E312645819}" dt="2024-04-12T07:55:03.636" v="5996" actId="478"/>
          <ac:spMkLst>
            <pc:docMk/>
            <pc:sldMk cId="305627694" sldId="1277"/>
            <ac:spMk id="21" creationId="{65C9CE4B-870F-4EE0-8A44-AEE151ECA355}"/>
          </ac:spMkLst>
        </pc:spChg>
        <pc:spChg chg="del">
          <ac:chgData name="Аскар Кысыков" userId="88e4016f-c861-4d8d-b53f-5b75556b5f50" providerId="ADAL" clId="{4382BEBF-1FA5-45EE-9676-D4E312645819}" dt="2024-04-12T07:54:51.231" v="5993" actId="478"/>
          <ac:spMkLst>
            <pc:docMk/>
            <pc:sldMk cId="305627694" sldId="1277"/>
            <ac:spMk id="22" creationId="{2E9970B1-8971-464F-A897-AAAAC5280CB5}"/>
          </ac:spMkLst>
        </pc:spChg>
        <pc:spChg chg="del">
          <ac:chgData name="Аскар Кысыков" userId="88e4016f-c861-4d8d-b53f-5b75556b5f50" providerId="ADAL" clId="{4382BEBF-1FA5-45EE-9676-D4E312645819}" dt="2024-04-12T07:55:06.306" v="5997" actId="478"/>
          <ac:spMkLst>
            <pc:docMk/>
            <pc:sldMk cId="305627694" sldId="1277"/>
            <ac:spMk id="23" creationId="{9298452D-E23B-478B-9FD1-1E80EDB1CE2B}"/>
          </ac:spMkLst>
        </pc:spChg>
        <pc:spChg chg="add mod">
          <ac:chgData name="Аскар Кысыков" userId="88e4016f-c861-4d8d-b53f-5b75556b5f50" providerId="ADAL" clId="{4382BEBF-1FA5-45EE-9676-D4E312645819}" dt="2024-04-12T08:11:14.566" v="6491" actId="1038"/>
          <ac:spMkLst>
            <pc:docMk/>
            <pc:sldMk cId="305627694" sldId="1277"/>
            <ac:spMk id="25" creationId="{22B1293B-84E9-F064-C2EC-0D45B8FC93A7}"/>
          </ac:spMkLst>
        </pc:spChg>
        <pc:spChg chg="del">
          <ac:chgData name="Аскар Кысыков" userId="88e4016f-c861-4d8d-b53f-5b75556b5f50" providerId="ADAL" clId="{4382BEBF-1FA5-45EE-9676-D4E312645819}" dt="2024-04-12T07:55:51.562" v="6012" actId="478"/>
          <ac:spMkLst>
            <pc:docMk/>
            <pc:sldMk cId="305627694" sldId="1277"/>
            <ac:spMk id="29" creationId="{A59857F4-DFBD-4A31-BA1D-2E497774C28C}"/>
          </ac:spMkLst>
        </pc:spChg>
        <pc:spChg chg="add mod">
          <ac:chgData name="Аскар Кысыков" userId="88e4016f-c861-4d8d-b53f-5b75556b5f50" providerId="ADAL" clId="{4382BEBF-1FA5-45EE-9676-D4E312645819}" dt="2024-04-12T08:11:14.566" v="6491" actId="1038"/>
          <ac:spMkLst>
            <pc:docMk/>
            <pc:sldMk cId="305627694" sldId="1277"/>
            <ac:spMk id="30" creationId="{D17DAF0F-F54D-1D7F-602C-0C2FD28DC40C}"/>
          </ac:spMkLst>
        </pc:spChg>
        <pc:spChg chg="add mod">
          <ac:chgData name="Аскар Кысыков" userId="88e4016f-c861-4d8d-b53f-5b75556b5f50" providerId="ADAL" clId="{4382BEBF-1FA5-45EE-9676-D4E312645819}" dt="2024-04-12T08:11:14.566" v="6491" actId="1038"/>
          <ac:spMkLst>
            <pc:docMk/>
            <pc:sldMk cId="305627694" sldId="1277"/>
            <ac:spMk id="33" creationId="{17689345-13E0-FE51-E1D4-899F3E6AAA98}"/>
          </ac:spMkLst>
        </pc:spChg>
        <pc:spChg chg="add mod">
          <ac:chgData name="Аскар Кысыков" userId="88e4016f-c861-4d8d-b53f-5b75556b5f50" providerId="ADAL" clId="{4382BEBF-1FA5-45EE-9676-D4E312645819}" dt="2024-04-12T08:11:14.566" v="6491" actId="1038"/>
          <ac:spMkLst>
            <pc:docMk/>
            <pc:sldMk cId="305627694" sldId="1277"/>
            <ac:spMk id="50" creationId="{D52B1F9A-E951-99D1-DCE2-A71477E23F95}"/>
          </ac:spMkLst>
        </pc:spChg>
        <pc:spChg chg="add mod">
          <ac:chgData name="Аскар Кысыков" userId="88e4016f-c861-4d8d-b53f-5b75556b5f50" providerId="ADAL" clId="{4382BEBF-1FA5-45EE-9676-D4E312645819}" dt="2024-04-12T08:11:14.566" v="6491" actId="1038"/>
          <ac:spMkLst>
            <pc:docMk/>
            <pc:sldMk cId="305627694" sldId="1277"/>
            <ac:spMk id="65" creationId="{5128E729-8FCC-8306-9DF7-E7902CBAD91A}"/>
          </ac:spMkLst>
        </pc:spChg>
        <pc:spChg chg="add mod">
          <ac:chgData name="Аскар Кысыков" userId="88e4016f-c861-4d8d-b53f-5b75556b5f50" providerId="ADAL" clId="{4382BEBF-1FA5-45EE-9676-D4E312645819}" dt="2024-04-12T08:11:14.566" v="6491" actId="1038"/>
          <ac:spMkLst>
            <pc:docMk/>
            <pc:sldMk cId="305627694" sldId="1277"/>
            <ac:spMk id="76" creationId="{42DD2A7C-B7B0-0136-B9D7-87ED9CEC3D0E}"/>
          </ac:spMkLst>
        </pc:spChg>
        <pc:spChg chg="add del mod">
          <ac:chgData name="Аскар Кысыков" userId="88e4016f-c861-4d8d-b53f-5b75556b5f50" providerId="ADAL" clId="{4382BEBF-1FA5-45EE-9676-D4E312645819}" dt="2024-04-12T08:11:06.627" v="6463" actId="478"/>
          <ac:spMkLst>
            <pc:docMk/>
            <pc:sldMk cId="305627694" sldId="1277"/>
            <ac:spMk id="87" creationId="{D82B8B20-0CEF-C95B-60CC-8C182454D024}"/>
          </ac:spMkLst>
        </pc:spChg>
        <pc:cxnChg chg="add mod">
          <ac:chgData name="Аскар Кысыков" userId="88e4016f-c861-4d8d-b53f-5b75556b5f50" providerId="ADAL" clId="{4382BEBF-1FA5-45EE-9676-D4E312645819}" dt="2024-04-12T08:11:14.566" v="6491" actId="1038"/>
          <ac:cxnSpMkLst>
            <pc:docMk/>
            <pc:sldMk cId="305627694" sldId="1277"/>
            <ac:cxnSpMk id="10" creationId="{E0746711-1F4A-974E-1EEA-6D5A544C186C}"/>
          </ac:cxnSpMkLst>
        </pc:cxnChg>
        <pc:cxnChg chg="add mod">
          <ac:chgData name="Аскар Кысыков" userId="88e4016f-c861-4d8d-b53f-5b75556b5f50" providerId="ADAL" clId="{4382BEBF-1FA5-45EE-9676-D4E312645819}" dt="2024-04-12T08:11:14.566" v="6491" actId="1038"/>
          <ac:cxnSpMkLst>
            <pc:docMk/>
            <pc:sldMk cId="305627694" sldId="1277"/>
            <ac:cxnSpMk id="13" creationId="{2CB65600-FE7F-BEA0-F007-26B2DDF80CC8}"/>
          </ac:cxnSpMkLst>
        </pc:cxnChg>
        <pc:cxnChg chg="del mod">
          <ac:chgData name="Аскар Кысыков" userId="88e4016f-c861-4d8d-b53f-5b75556b5f50" providerId="ADAL" clId="{4382BEBF-1FA5-45EE-9676-D4E312645819}" dt="2024-04-12T07:54:59.660" v="5995" actId="478"/>
          <ac:cxnSpMkLst>
            <pc:docMk/>
            <pc:sldMk cId="305627694" sldId="1277"/>
            <ac:cxnSpMk id="18" creationId="{E263510C-E905-4700-9FA0-703F1DFF35CE}"/>
          </ac:cxnSpMkLst>
        </pc:cxnChg>
        <pc:cxnChg chg="del mod">
          <ac:chgData name="Аскар Кысыков" userId="88e4016f-c861-4d8d-b53f-5b75556b5f50" providerId="ADAL" clId="{4382BEBF-1FA5-45EE-9676-D4E312645819}" dt="2024-04-12T07:54:53.194" v="5994" actId="478"/>
          <ac:cxnSpMkLst>
            <pc:docMk/>
            <pc:sldMk cId="305627694" sldId="1277"/>
            <ac:cxnSpMk id="19" creationId="{63D54BE2-2E1D-4A2C-9CDC-4925D6FE1611}"/>
          </ac:cxnSpMkLst>
        </pc:cxnChg>
        <pc:cxnChg chg="del mod">
          <ac:chgData name="Аскар Кысыков" userId="88e4016f-c861-4d8d-b53f-5b75556b5f50" providerId="ADAL" clId="{4382BEBF-1FA5-45EE-9676-D4E312645819}" dt="2024-04-12T07:54:49.167" v="5992" actId="478"/>
          <ac:cxnSpMkLst>
            <pc:docMk/>
            <pc:sldMk cId="305627694" sldId="1277"/>
            <ac:cxnSpMk id="24" creationId="{267F72F6-EFF3-48E5-B310-1567288D9A62}"/>
          </ac:cxnSpMkLst>
        </pc:cxnChg>
        <pc:cxnChg chg="del mod">
          <ac:chgData name="Аскар Кысыков" userId="88e4016f-c861-4d8d-b53f-5b75556b5f50" providerId="ADAL" clId="{4382BEBF-1FA5-45EE-9676-D4E312645819}" dt="2024-04-12T07:55:20.466" v="6004" actId="478"/>
          <ac:cxnSpMkLst>
            <pc:docMk/>
            <pc:sldMk cId="305627694" sldId="1277"/>
            <ac:cxnSpMk id="28" creationId="{C2492364-0F6C-4331-9642-8BB42647A88F}"/>
          </ac:cxnSpMkLst>
        </pc:cxnChg>
        <pc:cxnChg chg="add mod">
          <ac:chgData name="Аскар Кысыков" userId="88e4016f-c861-4d8d-b53f-5b75556b5f50" providerId="ADAL" clId="{4382BEBF-1FA5-45EE-9676-D4E312645819}" dt="2024-04-12T08:11:14.566" v="6491" actId="1038"/>
          <ac:cxnSpMkLst>
            <pc:docMk/>
            <pc:sldMk cId="305627694" sldId="1277"/>
            <ac:cxnSpMk id="32" creationId="{F279C3EE-A27E-DDFD-CC33-A9E18C430D70}"/>
          </ac:cxnSpMkLst>
        </pc:cxnChg>
        <pc:cxnChg chg="add del mod">
          <ac:chgData name="Аскар Кысыков" userId="88e4016f-c861-4d8d-b53f-5b75556b5f50" providerId="ADAL" clId="{4382BEBF-1FA5-45EE-9676-D4E312645819}" dt="2024-04-12T08:02:12.017" v="6220" actId="478"/>
          <ac:cxnSpMkLst>
            <pc:docMk/>
            <pc:sldMk cId="305627694" sldId="1277"/>
            <ac:cxnSpMk id="34" creationId="{D3228DD1-5161-2533-B320-9298A4FDFD4E}"/>
          </ac:cxnSpMkLst>
        </pc:cxnChg>
        <pc:cxnChg chg="add del mod">
          <ac:chgData name="Аскар Кысыков" userId="88e4016f-c861-4d8d-b53f-5b75556b5f50" providerId="ADAL" clId="{4382BEBF-1FA5-45EE-9676-D4E312645819}" dt="2024-04-12T08:02:29.287" v="6225" actId="478"/>
          <ac:cxnSpMkLst>
            <pc:docMk/>
            <pc:sldMk cId="305627694" sldId="1277"/>
            <ac:cxnSpMk id="41" creationId="{FF750D90-A040-3053-6FFB-D7D42E084264}"/>
          </ac:cxnSpMkLst>
        </pc:cxnChg>
        <pc:cxnChg chg="add del mod">
          <ac:chgData name="Аскар Кысыков" userId="88e4016f-c861-4d8d-b53f-5b75556b5f50" providerId="ADAL" clId="{4382BEBF-1FA5-45EE-9676-D4E312645819}" dt="2024-04-12T08:03:33.352" v="6258" actId="478"/>
          <ac:cxnSpMkLst>
            <pc:docMk/>
            <pc:sldMk cId="305627694" sldId="1277"/>
            <ac:cxnSpMk id="45" creationId="{6AC215DB-CCFB-E9BB-9D3D-1A99EB21CD99}"/>
          </ac:cxnSpMkLst>
        </pc:cxnChg>
        <pc:cxnChg chg="add mod">
          <ac:chgData name="Аскар Кысыков" userId="88e4016f-c861-4d8d-b53f-5b75556b5f50" providerId="ADAL" clId="{4382BEBF-1FA5-45EE-9676-D4E312645819}" dt="2024-04-12T08:11:14.566" v="6491" actId="1038"/>
          <ac:cxnSpMkLst>
            <pc:docMk/>
            <pc:sldMk cId="305627694" sldId="1277"/>
            <ac:cxnSpMk id="56" creationId="{334A1BD0-8DB3-9E6A-ED44-4BD519E5F824}"/>
          </ac:cxnSpMkLst>
        </pc:cxnChg>
        <pc:cxnChg chg="add del mod">
          <ac:chgData name="Аскар Кысыков" userId="88e4016f-c861-4d8d-b53f-5b75556b5f50" providerId="ADAL" clId="{4382BEBF-1FA5-45EE-9676-D4E312645819}" dt="2024-04-12T08:05:02.511" v="6276" actId="478"/>
          <ac:cxnSpMkLst>
            <pc:docMk/>
            <pc:sldMk cId="305627694" sldId="1277"/>
            <ac:cxnSpMk id="58" creationId="{52F482B0-2BFE-1DE5-B691-E0729E92C4B8}"/>
          </ac:cxnSpMkLst>
        </pc:cxnChg>
        <pc:cxnChg chg="add mod">
          <ac:chgData name="Аскар Кысыков" userId="88e4016f-c861-4d8d-b53f-5b75556b5f50" providerId="ADAL" clId="{4382BEBF-1FA5-45EE-9676-D4E312645819}" dt="2024-04-12T08:11:14.566" v="6491" actId="1038"/>
          <ac:cxnSpMkLst>
            <pc:docMk/>
            <pc:sldMk cId="305627694" sldId="1277"/>
            <ac:cxnSpMk id="62" creationId="{7C3E20F3-C0C1-C6DE-6B7C-CC39EDAD4A50}"/>
          </ac:cxnSpMkLst>
        </pc:cxnChg>
        <pc:cxnChg chg="add mod">
          <ac:chgData name="Аскар Кысыков" userId="88e4016f-c861-4d8d-b53f-5b75556b5f50" providerId="ADAL" clId="{4382BEBF-1FA5-45EE-9676-D4E312645819}" dt="2024-04-12T08:11:14.566" v="6491" actId="1038"/>
          <ac:cxnSpMkLst>
            <pc:docMk/>
            <pc:sldMk cId="305627694" sldId="1277"/>
            <ac:cxnSpMk id="64" creationId="{4FD8C60E-AD16-3EC4-BAA2-E242725E151A}"/>
          </ac:cxnSpMkLst>
        </pc:cxnChg>
        <pc:cxnChg chg="add mod">
          <ac:chgData name="Аскар Кысыков" userId="88e4016f-c861-4d8d-b53f-5b75556b5f50" providerId="ADAL" clId="{4382BEBF-1FA5-45EE-9676-D4E312645819}" dt="2024-04-12T08:11:14.566" v="6491" actId="1038"/>
          <ac:cxnSpMkLst>
            <pc:docMk/>
            <pc:sldMk cId="305627694" sldId="1277"/>
            <ac:cxnSpMk id="73" creationId="{70F163B0-A0A2-317A-88AB-CBE446FDF4CF}"/>
          </ac:cxnSpMkLst>
        </pc:cxnChg>
        <pc:cxnChg chg="add del mod">
          <ac:chgData name="Аскар Кысыков" userId="88e4016f-c861-4d8d-b53f-5b75556b5f50" providerId="ADAL" clId="{4382BEBF-1FA5-45EE-9676-D4E312645819}" dt="2024-04-12T08:11:06.627" v="6463" actId="478"/>
          <ac:cxnSpMkLst>
            <pc:docMk/>
            <pc:sldMk cId="305627694" sldId="1277"/>
            <ac:cxnSpMk id="80" creationId="{20C5131D-AC06-56ED-53D4-5E652429DB61}"/>
          </ac:cxnSpMkLst>
        </pc:cxnChg>
        <pc:cxnChg chg="add del mod">
          <ac:chgData name="Аскар Кысыков" userId="88e4016f-c861-4d8d-b53f-5b75556b5f50" providerId="ADAL" clId="{4382BEBF-1FA5-45EE-9676-D4E312645819}" dt="2024-04-12T08:11:08.116" v="6464" actId="478"/>
          <ac:cxnSpMkLst>
            <pc:docMk/>
            <pc:sldMk cId="305627694" sldId="1277"/>
            <ac:cxnSpMk id="84" creationId="{B6F7F8E5-93FF-C88B-0A90-94BB528636ED}"/>
          </ac:cxnSpMkLst>
        </pc:cxnChg>
      </pc:sldChg>
      <pc:sldChg chg="modSp add mod">
        <pc:chgData name="Аскар Кысыков" userId="88e4016f-c861-4d8d-b53f-5b75556b5f50" providerId="ADAL" clId="{4382BEBF-1FA5-45EE-9676-D4E312645819}" dt="2024-04-12T09:48:28.222" v="8519" actId="1037"/>
        <pc:sldMkLst>
          <pc:docMk/>
          <pc:sldMk cId="3472793098" sldId="1278"/>
        </pc:sldMkLst>
        <pc:spChg chg="mod">
          <ac:chgData name="Аскар Кысыков" userId="88e4016f-c861-4d8d-b53f-5b75556b5f50" providerId="ADAL" clId="{4382BEBF-1FA5-45EE-9676-D4E312645819}" dt="2024-04-12T08:11:55.114" v="6493" actId="207"/>
          <ac:spMkLst>
            <pc:docMk/>
            <pc:sldMk cId="3472793098" sldId="1278"/>
            <ac:spMk id="3" creationId="{8DF82EED-7DCC-EB13-D18B-BD29169A34D8}"/>
          </ac:spMkLst>
        </pc:spChg>
        <pc:spChg chg="mod">
          <ac:chgData name="Аскар Кысыков" userId="88e4016f-c861-4d8d-b53f-5b75556b5f50" providerId="ADAL" clId="{4382BEBF-1FA5-45EE-9676-D4E312645819}" dt="2024-04-12T09:48:28.222" v="8519" actId="1037"/>
          <ac:spMkLst>
            <pc:docMk/>
            <pc:sldMk cId="3472793098" sldId="1278"/>
            <ac:spMk id="4" creationId="{00241F56-2FC0-3D22-54F0-C78F5A2FC8FD}"/>
          </ac:spMkLst>
        </pc:spChg>
        <pc:spChg chg="mod">
          <ac:chgData name="Аскар Кысыков" userId="88e4016f-c861-4d8d-b53f-5b75556b5f50" providerId="ADAL" clId="{4382BEBF-1FA5-45EE-9676-D4E312645819}" dt="2024-04-12T08:12:01.472" v="6494" actId="207"/>
          <ac:spMkLst>
            <pc:docMk/>
            <pc:sldMk cId="3472793098" sldId="1278"/>
            <ac:spMk id="16" creationId="{FD69EBBC-3DF4-405A-9091-977996026AE4}"/>
          </ac:spMkLst>
        </pc:spChg>
        <pc:spChg chg="mod">
          <ac:chgData name="Аскар Кысыков" userId="88e4016f-c861-4d8d-b53f-5b75556b5f50" providerId="ADAL" clId="{4382BEBF-1FA5-45EE-9676-D4E312645819}" dt="2024-04-12T08:16:39.653" v="6631" actId="113"/>
          <ac:spMkLst>
            <pc:docMk/>
            <pc:sldMk cId="3472793098" sldId="1278"/>
            <ac:spMk id="25" creationId="{22B1293B-84E9-F064-C2EC-0D45B8FC93A7}"/>
          </ac:spMkLst>
        </pc:spChg>
        <pc:spChg chg="mod">
          <ac:chgData name="Аскар Кысыков" userId="88e4016f-c861-4d8d-b53f-5b75556b5f50" providerId="ADAL" clId="{4382BEBF-1FA5-45EE-9676-D4E312645819}" dt="2024-04-12T09:48:09.939" v="8504" actId="1036"/>
          <ac:spMkLst>
            <pc:docMk/>
            <pc:sldMk cId="3472793098" sldId="1278"/>
            <ac:spMk id="30" creationId="{D17DAF0F-F54D-1D7F-602C-0C2FD28DC40C}"/>
          </ac:spMkLst>
        </pc:spChg>
        <pc:spChg chg="mod">
          <ac:chgData name="Аскар Кысыков" userId="88e4016f-c861-4d8d-b53f-5b75556b5f50" providerId="ADAL" clId="{4382BEBF-1FA5-45EE-9676-D4E312645819}" dt="2024-04-12T08:16:39.653" v="6631" actId="113"/>
          <ac:spMkLst>
            <pc:docMk/>
            <pc:sldMk cId="3472793098" sldId="1278"/>
            <ac:spMk id="33" creationId="{17689345-13E0-FE51-E1D4-899F3E6AAA98}"/>
          </ac:spMkLst>
        </pc:spChg>
        <pc:spChg chg="mod ord">
          <ac:chgData name="Аскар Кысыков" userId="88e4016f-c861-4d8d-b53f-5b75556b5f50" providerId="ADAL" clId="{4382BEBF-1FA5-45EE-9676-D4E312645819}" dt="2024-04-12T08:16:39.653" v="6631" actId="113"/>
          <ac:spMkLst>
            <pc:docMk/>
            <pc:sldMk cId="3472793098" sldId="1278"/>
            <ac:spMk id="50" creationId="{D52B1F9A-E951-99D1-DCE2-A71477E23F95}"/>
          </ac:spMkLst>
        </pc:spChg>
        <pc:spChg chg="mod">
          <ac:chgData name="Аскар Кысыков" userId="88e4016f-c861-4d8d-b53f-5b75556b5f50" providerId="ADAL" clId="{4382BEBF-1FA5-45EE-9676-D4E312645819}" dt="2024-04-12T08:16:39.653" v="6631" actId="113"/>
          <ac:spMkLst>
            <pc:docMk/>
            <pc:sldMk cId="3472793098" sldId="1278"/>
            <ac:spMk id="65" creationId="{5128E729-8FCC-8306-9DF7-E7902CBAD91A}"/>
          </ac:spMkLst>
        </pc:spChg>
        <pc:spChg chg="mod">
          <ac:chgData name="Аскар Кысыков" userId="88e4016f-c861-4d8d-b53f-5b75556b5f50" providerId="ADAL" clId="{4382BEBF-1FA5-45EE-9676-D4E312645819}" dt="2024-04-12T08:16:50.220" v="6637" actId="1037"/>
          <ac:spMkLst>
            <pc:docMk/>
            <pc:sldMk cId="3472793098" sldId="1278"/>
            <ac:spMk id="76" creationId="{42DD2A7C-B7B0-0136-B9D7-87ED9CEC3D0E}"/>
          </ac:spMkLst>
        </pc:spChg>
        <pc:cxnChg chg="mod">
          <ac:chgData name="Аскар Кысыков" userId="88e4016f-c861-4d8d-b53f-5b75556b5f50" providerId="ADAL" clId="{4382BEBF-1FA5-45EE-9676-D4E312645819}" dt="2024-04-12T08:16:23.399" v="6630" actId="208"/>
          <ac:cxnSpMkLst>
            <pc:docMk/>
            <pc:sldMk cId="3472793098" sldId="1278"/>
            <ac:cxnSpMk id="10" creationId="{E0746711-1F4A-974E-1EEA-6D5A544C186C}"/>
          </ac:cxnSpMkLst>
        </pc:cxnChg>
        <pc:cxnChg chg="mod">
          <ac:chgData name="Аскар Кысыков" userId="88e4016f-c861-4d8d-b53f-5b75556b5f50" providerId="ADAL" clId="{4382BEBF-1FA5-45EE-9676-D4E312645819}" dt="2024-04-12T08:16:23.399" v="6630" actId="208"/>
          <ac:cxnSpMkLst>
            <pc:docMk/>
            <pc:sldMk cId="3472793098" sldId="1278"/>
            <ac:cxnSpMk id="13" creationId="{2CB65600-FE7F-BEA0-F007-26B2DDF80CC8}"/>
          </ac:cxnSpMkLst>
        </pc:cxnChg>
        <pc:cxnChg chg="mod">
          <ac:chgData name="Аскар Кысыков" userId="88e4016f-c861-4d8d-b53f-5b75556b5f50" providerId="ADAL" clId="{4382BEBF-1FA5-45EE-9676-D4E312645819}" dt="2024-04-12T08:16:23.399" v="6630" actId="208"/>
          <ac:cxnSpMkLst>
            <pc:docMk/>
            <pc:sldMk cId="3472793098" sldId="1278"/>
            <ac:cxnSpMk id="32" creationId="{F279C3EE-A27E-DDFD-CC33-A9E18C430D70}"/>
          </ac:cxnSpMkLst>
        </pc:cxnChg>
        <pc:cxnChg chg="mod">
          <ac:chgData name="Аскар Кысыков" userId="88e4016f-c861-4d8d-b53f-5b75556b5f50" providerId="ADAL" clId="{4382BEBF-1FA5-45EE-9676-D4E312645819}" dt="2024-04-12T08:16:23.399" v="6630" actId="208"/>
          <ac:cxnSpMkLst>
            <pc:docMk/>
            <pc:sldMk cId="3472793098" sldId="1278"/>
            <ac:cxnSpMk id="56" creationId="{334A1BD0-8DB3-9E6A-ED44-4BD519E5F824}"/>
          </ac:cxnSpMkLst>
        </pc:cxnChg>
        <pc:cxnChg chg="mod">
          <ac:chgData name="Аскар Кысыков" userId="88e4016f-c861-4d8d-b53f-5b75556b5f50" providerId="ADAL" clId="{4382BEBF-1FA5-45EE-9676-D4E312645819}" dt="2024-04-12T08:16:13.033" v="6628" actId="1582"/>
          <ac:cxnSpMkLst>
            <pc:docMk/>
            <pc:sldMk cId="3472793098" sldId="1278"/>
            <ac:cxnSpMk id="62" creationId="{7C3E20F3-C0C1-C6DE-6B7C-CC39EDAD4A50}"/>
          </ac:cxnSpMkLst>
        </pc:cxnChg>
        <pc:cxnChg chg="mod">
          <ac:chgData name="Аскар Кысыков" userId="88e4016f-c861-4d8d-b53f-5b75556b5f50" providerId="ADAL" clId="{4382BEBF-1FA5-45EE-9676-D4E312645819}" dt="2024-04-12T08:17:18.603" v="6638" actId="1582"/>
          <ac:cxnSpMkLst>
            <pc:docMk/>
            <pc:sldMk cId="3472793098" sldId="1278"/>
            <ac:cxnSpMk id="73" creationId="{70F163B0-A0A2-317A-88AB-CBE446FDF4CF}"/>
          </ac:cxnSpMkLst>
        </pc:cxnChg>
      </pc:sldChg>
      <pc:sldChg chg="addSp delSp modSp add mod">
        <pc:chgData name="Аскар Кысыков" userId="88e4016f-c861-4d8d-b53f-5b75556b5f50" providerId="ADAL" clId="{4382BEBF-1FA5-45EE-9676-D4E312645819}" dt="2024-04-12T09:45:51.909" v="8364" actId="207"/>
        <pc:sldMkLst>
          <pc:docMk/>
          <pc:sldMk cId="2706220673" sldId="1279"/>
        </pc:sldMkLst>
        <pc:spChg chg="add mod">
          <ac:chgData name="Аскар Кысыков" userId="88e4016f-c861-4d8d-b53f-5b75556b5f50" providerId="ADAL" clId="{4382BEBF-1FA5-45EE-9676-D4E312645819}" dt="2024-04-12T09:45:51.909" v="8364" actId="207"/>
          <ac:spMkLst>
            <pc:docMk/>
            <pc:sldMk cId="2706220673" sldId="1279"/>
            <ac:spMk id="2" creationId="{D6B35419-0574-31FC-E7F6-1F334D73ADC8}"/>
          </ac:spMkLst>
        </pc:spChg>
        <pc:spChg chg="add del mod">
          <ac:chgData name="Аскар Кысыков" userId="88e4016f-c861-4d8d-b53f-5b75556b5f50" providerId="ADAL" clId="{4382BEBF-1FA5-45EE-9676-D4E312645819}" dt="2024-04-12T09:31:46.738" v="7564" actId="478"/>
          <ac:spMkLst>
            <pc:docMk/>
            <pc:sldMk cId="2706220673" sldId="1279"/>
            <ac:spMk id="3" creationId="{E30125BB-22D2-8C8B-1EB5-D2E1A3B0EE27}"/>
          </ac:spMkLst>
        </pc:spChg>
        <pc:spChg chg="mod">
          <ac:chgData name="Аскар Кысыков" userId="88e4016f-c861-4d8d-b53f-5b75556b5f50" providerId="ADAL" clId="{4382BEBF-1FA5-45EE-9676-D4E312645819}" dt="2024-04-12T09:29:27.627" v="7539" actId="20577"/>
          <ac:spMkLst>
            <pc:docMk/>
            <pc:sldMk cId="2706220673" sldId="1279"/>
            <ac:spMk id="4" creationId="{1CD4D60F-3214-4676-4A1B-5579912EC8BA}"/>
          </ac:spMkLst>
        </pc:spChg>
        <pc:spChg chg="add del mod">
          <ac:chgData name="Аскар Кысыков" userId="88e4016f-c861-4d8d-b53f-5b75556b5f50" providerId="ADAL" clId="{4382BEBF-1FA5-45EE-9676-D4E312645819}" dt="2024-04-12T09:31:46.738" v="7564" actId="478"/>
          <ac:spMkLst>
            <pc:docMk/>
            <pc:sldMk cId="2706220673" sldId="1279"/>
            <ac:spMk id="7" creationId="{AB0CCED1-CE24-1979-ABD8-7A8B524C9131}"/>
          </ac:spMkLst>
        </pc:spChg>
        <pc:spChg chg="add del mod">
          <ac:chgData name="Аскар Кысыков" userId="88e4016f-c861-4d8d-b53f-5b75556b5f50" providerId="ADAL" clId="{4382BEBF-1FA5-45EE-9676-D4E312645819}" dt="2024-04-12T09:31:46.738" v="7564" actId="478"/>
          <ac:spMkLst>
            <pc:docMk/>
            <pc:sldMk cId="2706220673" sldId="1279"/>
            <ac:spMk id="8" creationId="{75F3A397-87CB-A886-6F86-9AE9446BBFB5}"/>
          </ac:spMkLst>
        </pc:spChg>
        <pc:spChg chg="del mod">
          <ac:chgData name="Аскар Кысыков" userId="88e4016f-c861-4d8d-b53f-5b75556b5f50" providerId="ADAL" clId="{4382BEBF-1FA5-45EE-9676-D4E312645819}" dt="2024-04-12T09:30:30.671" v="7548" actId="478"/>
          <ac:spMkLst>
            <pc:docMk/>
            <pc:sldMk cId="2706220673" sldId="1279"/>
            <ac:spMk id="9" creationId="{E5082334-8AB8-8A9B-F74B-4AB0DAD277F5}"/>
          </ac:spMkLst>
        </pc:spChg>
        <pc:spChg chg="add del mod">
          <ac:chgData name="Аскар Кысыков" userId="88e4016f-c861-4d8d-b53f-5b75556b5f50" providerId="ADAL" clId="{4382BEBF-1FA5-45EE-9676-D4E312645819}" dt="2024-04-12T09:31:46.738" v="7564" actId="478"/>
          <ac:spMkLst>
            <pc:docMk/>
            <pc:sldMk cId="2706220673" sldId="1279"/>
            <ac:spMk id="10" creationId="{99DB8F19-B8AD-8FDD-1F7A-54499D94192B}"/>
          </ac:spMkLst>
        </pc:spChg>
        <pc:spChg chg="add mod">
          <ac:chgData name="Аскар Кысыков" userId="88e4016f-c861-4d8d-b53f-5b75556b5f50" providerId="ADAL" clId="{4382BEBF-1FA5-45EE-9676-D4E312645819}" dt="2024-04-12T09:33:50.475" v="7644" actId="403"/>
          <ac:spMkLst>
            <pc:docMk/>
            <pc:sldMk cId="2706220673" sldId="1279"/>
            <ac:spMk id="11" creationId="{C5923BEC-A046-CA3C-2B1B-0DC8A05CAC01}"/>
          </ac:spMkLst>
        </pc:spChg>
        <pc:spChg chg="add del mod">
          <ac:chgData name="Аскар Кысыков" userId="88e4016f-c861-4d8d-b53f-5b75556b5f50" providerId="ADAL" clId="{4382BEBF-1FA5-45EE-9676-D4E312645819}" dt="2024-04-12T09:31:46.738" v="7564" actId="478"/>
          <ac:spMkLst>
            <pc:docMk/>
            <pc:sldMk cId="2706220673" sldId="1279"/>
            <ac:spMk id="12" creationId="{C48A98BF-7824-40CE-C610-0F8EAD30B9CB}"/>
          </ac:spMkLst>
        </pc:spChg>
        <pc:spChg chg="add del mod">
          <ac:chgData name="Аскар Кысыков" userId="88e4016f-c861-4d8d-b53f-5b75556b5f50" providerId="ADAL" clId="{4382BEBF-1FA5-45EE-9676-D4E312645819}" dt="2024-04-12T09:31:46.738" v="7564" actId="478"/>
          <ac:spMkLst>
            <pc:docMk/>
            <pc:sldMk cId="2706220673" sldId="1279"/>
            <ac:spMk id="13" creationId="{C4B2CFF3-1496-6C91-95F0-3420975FA129}"/>
          </ac:spMkLst>
        </pc:spChg>
        <pc:spChg chg="add del mod">
          <ac:chgData name="Аскар Кысыков" userId="88e4016f-c861-4d8d-b53f-5b75556b5f50" providerId="ADAL" clId="{4382BEBF-1FA5-45EE-9676-D4E312645819}" dt="2024-04-12T09:31:46.738" v="7564" actId="478"/>
          <ac:spMkLst>
            <pc:docMk/>
            <pc:sldMk cId="2706220673" sldId="1279"/>
            <ac:spMk id="14" creationId="{005708AF-BBD6-4831-2CC6-CC6D672A9E2C}"/>
          </ac:spMkLst>
        </pc:spChg>
        <pc:spChg chg="add del mod">
          <ac:chgData name="Аскар Кысыков" userId="88e4016f-c861-4d8d-b53f-5b75556b5f50" providerId="ADAL" clId="{4382BEBF-1FA5-45EE-9676-D4E312645819}" dt="2024-04-12T09:31:46.738" v="7564" actId="478"/>
          <ac:spMkLst>
            <pc:docMk/>
            <pc:sldMk cId="2706220673" sldId="1279"/>
            <ac:spMk id="15" creationId="{917B2FA2-1C30-48BA-4BBE-40D69AAE64B8}"/>
          </ac:spMkLst>
        </pc:spChg>
        <pc:spChg chg="add mod">
          <ac:chgData name="Аскар Кысыков" userId="88e4016f-c861-4d8d-b53f-5b75556b5f50" providerId="ADAL" clId="{4382BEBF-1FA5-45EE-9676-D4E312645819}" dt="2024-04-12T09:40:18.841" v="8032" actId="1076"/>
          <ac:spMkLst>
            <pc:docMk/>
            <pc:sldMk cId="2706220673" sldId="1279"/>
            <ac:spMk id="16" creationId="{2692F800-2F51-99D2-A14E-91D3C3C6ECBD}"/>
          </ac:spMkLst>
        </pc:spChg>
        <pc:spChg chg="add del mod">
          <ac:chgData name="Аскар Кысыков" userId="88e4016f-c861-4d8d-b53f-5b75556b5f50" providerId="ADAL" clId="{4382BEBF-1FA5-45EE-9676-D4E312645819}" dt="2024-04-12T09:31:46.738" v="7564" actId="478"/>
          <ac:spMkLst>
            <pc:docMk/>
            <pc:sldMk cId="2706220673" sldId="1279"/>
            <ac:spMk id="17" creationId="{2BF9AA48-6E9F-7032-ECC3-153F11214C5E}"/>
          </ac:spMkLst>
        </pc:spChg>
        <pc:spChg chg="add del mod">
          <ac:chgData name="Аскар Кысыков" userId="88e4016f-c861-4d8d-b53f-5b75556b5f50" providerId="ADAL" clId="{4382BEBF-1FA5-45EE-9676-D4E312645819}" dt="2024-04-12T09:31:46.738" v="7564" actId="478"/>
          <ac:spMkLst>
            <pc:docMk/>
            <pc:sldMk cId="2706220673" sldId="1279"/>
            <ac:spMk id="18" creationId="{A194FD47-779E-EC40-33AB-80150AE727B8}"/>
          </ac:spMkLst>
        </pc:spChg>
        <pc:spChg chg="add del mod">
          <ac:chgData name="Аскар Кысыков" userId="88e4016f-c861-4d8d-b53f-5b75556b5f50" providerId="ADAL" clId="{4382BEBF-1FA5-45EE-9676-D4E312645819}" dt="2024-04-12T09:31:46.738" v="7564" actId="478"/>
          <ac:spMkLst>
            <pc:docMk/>
            <pc:sldMk cId="2706220673" sldId="1279"/>
            <ac:spMk id="19" creationId="{78D3053C-3266-CE82-2629-5A3AA03DAB59}"/>
          </ac:spMkLst>
        </pc:spChg>
        <pc:spChg chg="add del mod">
          <ac:chgData name="Аскар Кысыков" userId="88e4016f-c861-4d8d-b53f-5b75556b5f50" providerId="ADAL" clId="{4382BEBF-1FA5-45EE-9676-D4E312645819}" dt="2024-04-12T09:31:46.738" v="7564" actId="478"/>
          <ac:spMkLst>
            <pc:docMk/>
            <pc:sldMk cId="2706220673" sldId="1279"/>
            <ac:spMk id="20" creationId="{FAFF4194-702F-AC1C-5CBB-9E60BF9002DE}"/>
          </ac:spMkLst>
        </pc:spChg>
        <pc:spChg chg="add mod">
          <ac:chgData name="Аскар Кысыков" userId="88e4016f-c861-4d8d-b53f-5b75556b5f50" providerId="ADAL" clId="{4382BEBF-1FA5-45EE-9676-D4E312645819}" dt="2024-04-12T09:32:56.055" v="7625" actId="1076"/>
          <ac:spMkLst>
            <pc:docMk/>
            <pc:sldMk cId="2706220673" sldId="1279"/>
            <ac:spMk id="23" creationId="{2D29C65A-23CB-36C2-6D19-079A78A0228E}"/>
          </ac:spMkLst>
        </pc:spChg>
        <pc:spChg chg="add mod">
          <ac:chgData name="Аскар Кысыков" userId="88e4016f-c861-4d8d-b53f-5b75556b5f50" providerId="ADAL" clId="{4382BEBF-1FA5-45EE-9676-D4E312645819}" dt="2024-04-12T09:32:56.055" v="7625" actId="1076"/>
          <ac:spMkLst>
            <pc:docMk/>
            <pc:sldMk cId="2706220673" sldId="1279"/>
            <ac:spMk id="24" creationId="{BA020D2A-FD8C-0839-E422-9C8A59F3B1D7}"/>
          </ac:spMkLst>
        </pc:spChg>
        <pc:spChg chg="add mod">
          <ac:chgData name="Аскар Кысыков" userId="88e4016f-c861-4d8d-b53f-5b75556b5f50" providerId="ADAL" clId="{4382BEBF-1FA5-45EE-9676-D4E312645819}" dt="2024-04-12T09:32:55.343" v="7624" actId="1076"/>
          <ac:spMkLst>
            <pc:docMk/>
            <pc:sldMk cId="2706220673" sldId="1279"/>
            <ac:spMk id="25" creationId="{B1775E61-1D09-7596-0B2A-AD55887EA51C}"/>
          </ac:spMkLst>
        </pc:spChg>
        <pc:spChg chg="add mod">
          <ac:chgData name="Аскар Кысыков" userId="88e4016f-c861-4d8d-b53f-5b75556b5f50" providerId="ADAL" clId="{4382BEBF-1FA5-45EE-9676-D4E312645819}" dt="2024-04-12T09:32:55.343" v="7624" actId="1076"/>
          <ac:spMkLst>
            <pc:docMk/>
            <pc:sldMk cId="2706220673" sldId="1279"/>
            <ac:spMk id="26" creationId="{8C7CCFB0-4811-04C0-B2DC-247FFCB18DF5}"/>
          </ac:spMkLst>
        </pc:spChg>
        <pc:spChg chg="add mod">
          <ac:chgData name="Аскар Кысыков" userId="88e4016f-c861-4d8d-b53f-5b75556b5f50" providerId="ADAL" clId="{4382BEBF-1FA5-45EE-9676-D4E312645819}" dt="2024-04-12T09:45:51.909" v="8364" actId="207"/>
          <ac:spMkLst>
            <pc:docMk/>
            <pc:sldMk cId="2706220673" sldId="1279"/>
            <ac:spMk id="27" creationId="{14AEBDDC-5E37-EB83-6191-D00119705C8F}"/>
          </ac:spMkLst>
        </pc:spChg>
        <pc:spChg chg="add mod">
          <ac:chgData name="Аскар Кысыков" userId="88e4016f-c861-4d8d-b53f-5b75556b5f50" providerId="ADAL" clId="{4382BEBF-1FA5-45EE-9676-D4E312645819}" dt="2024-04-12T09:33:50.475" v="7644" actId="403"/>
          <ac:spMkLst>
            <pc:docMk/>
            <pc:sldMk cId="2706220673" sldId="1279"/>
            <ac:spMk id="28" creationId="{8B4C0F9E-C6C1-A15E-439F-ABB5EB93F503}"/>
          </ac:spMkLst>
        </pc:spChg>
        <pc:spChg chg="add mod">
          <ac:chgData name="Аскар Кысыков" userId="88e4016f-c861-4d8d-b53f-5b75556b5f50" providerId="ADAL" clId="{4382BEBF-1FA5-45EE-9676-D4E312645819}" dt="2024-04-12T09:45:51.909" v="8364" actId="207"/>
          <ac:spMkLst>
            <pc:docMk/>
            <pc:sldMk cId="2706220673" sldId="1279"/>
            <ac:spMk id="29" creationId="{A47AC73F-E6D6-36A5-6182-EE7898593718}"/>
          </ac:spMkLst>
        </pc:spChg>
        <pc:spChg chg="add mod">
          <ac:chgData name="Аскар Кысыков" userId="88e4016f-c861-4d8d-b53f-5b75556b5f50" providerId="ADAL" clId="{4382BEBF-1FA5-45EE-9676-D4E312645819}" dt="2024-04-12T09:33:50.475" v="7644" actId="403"/>
          <ac:spMkLst>
            <pc:docMk/>
            <pc:sldMk cId="2706220673" sldId="1279"/>
            <ac:spMk id="30" creationId="{3A923A69-1821-72A4-7C2A-D78F92A37438}"/>
          </ac:spMkLst>
        </pc:spChg>
        <pc:spChg chg="add mod">
          <ac:chgData name="Аскар Кысыков" userId="88e4016f-c861-4d8d-b53f-5b75556b5f50" providerId="ADAL" clId="{4382BEBF-1FA5-45EE-9676-D4E312645819}" dt="2024-04-12T09:45:51.909" v="8364" actId="207"/>
          <ac:spMkLst>
            <pc:docMk/>
            <pc:sldMk cId="2706220673" sldId="1279"/>
            <ac:spMk id="31" creationId="{C46CAB79-670B-D178-1D51-74D175F7D307}"/>
          </ac:spMkLst>
        </pc:spChg>
        <pc:spChg chg="add mod">
          <ac:chgData name="Аскар Кысыков" userId="88e4016f-c861-4d8d-b53f-5b75556b5f50" providerId="ADAL" clId="{4382BEBF-1FA5-45EE-9676-D4E312645819}" dt="2024-04-12T09:33:50.475" v="7644" actId="403"/>
          <ac:spMkLst>
            <pc:docMk/>
            <pc:sldMk cId="2706220673" sldId="1279"/>
            <ac:spMk id="32" creationId="{F785346A-3530-113B-5FB2-CF463D65CD59}"/>
          </ac:spMkLst>
        </pc:spChg>
        <pc:spChg chg="add mod">
          <ac:chgData name="Аскар Кысыков" userId="88e4016f-c861-4d8d-b53f-5b75556b5f50" providerId="ADAL" clId="{4382BEBF-1FA5-45EE-9676-D4E312645819}" dt="2024-04-12T09:45:51.909" v="8364" actId="207"/>
          <ac:spMkLst>
            <pc:docMk/>
            <pc:sldMk cId="2706220673" sldId="1279"/>
            <ac:spMk id="33" creationId="{17707ACD-129F-CA43-1645-9953E1B8D685}"/>
          </ac:spMkLst>
        </pc:spChg>
        <pc:spChg chg="add mod">
          <ac:chgData name="Аскар Кысыков" userId="88e4016f-c861-4d8d-b53f-5b75556b5f50" providerId="ADAL" clId="{4382BEBF-1FA5-45EE-9676-D4E312645819}" dt="2024-04-12T09:33:50.475" v="7644" actId="403"/>
          <ac:spMkLst>
            <pc:docMk/>
            <pc:sldMk cId="2706220673" sldId="1279"/>
            <ac:spMk id="34" creationId="{3FEC237E-48C5-5D39-BDBD-F74AA6CD0A36}"/>
          </ac:spMkLst>
        </pc:spChg>
        <pc:spChg chg="add mod">
          <ac:chgData name="Аскар Кысыков" userId="88e4016f-c861-4d8d-b53f-5b75556b5f50" providerId="ADAL" clId="{4382BEBF-1FA5-45EE-9676-D4E312645819}" dt="2024-04-12T09:42:53.596" v="8196" actId="20577"/>
          <ac:spMkLst>
            <pc:docMk/>
            <pc:sldMk cId="2706220673" sldId="1279"/>
            <ac:spMk id="35" creationId="{FAD0896F-ECF7-B75E-FC58-0A710A01D652}"/>
          </ac:spMkLst>
        </pc:spChg>
        <pc:spChg chg="add del mod">
          <ac:chgData name="Аскар Кысыков" userId="88e4016f-c861-4d8d-b53f-5b75556b5f50" providerId="ADAL" clId="{4382BEBF-1FA5-45EE-9676-D4E312645819}" dt="2024-04-12T09:39:07.590" v="8000" actId="478"/>
          <ac:spMkLst>
            <pc:docMk/>
            <pc:sldMk cId="2706220673" sldId="1279"/>
            <ac:spMk id="36" creationId="{E7C78C27-A6EB-EBD6-9FF0-5D233A052A31}"/>
          </ac:spMkLst>
        </pc:spChg>
        <pc:spChg chg="add mod">
          <ac:chgData name="Аскар Кысыков" userId="88e4016f-c861-4d8d-b53f-5b75556b5f50" providerId="ADAL" clId="{4382BEBF-1FA5-45EE-9676-D4E312645819}" dt="2024-04-12T09:42:44.523" v="8183" actId="1036"/>
          <ac:spMkLst>
            <pc:docMk/>
            <pc:sldMk cId="2706220673" sldId="1279"/>
            <ac:spMk id="37" creationId="{FCB6A605-89A5-EEB8-7742-9C9013386D84}"/>
          </ac:spMkLst>
        </pc:spChg>
        <pc:spChg chg="add mod">
          <ac:chgData name="Аскар Кысыков" userId="88e4016f-c861-4d8d-b53f-5b75556b5f50" providerId="ADAL" clId="{4382BEBF-1FA5-45EE-9676-D4E312645819}" dt="2024-04-12T09:42:30.388" v="8173" actId="14100"/>
          <ac:spMkLst>
            <pc:docMk/>
            <pc:sldMk cId="2706220673" sldId="1279"/>
            <ac:spMk id="38" creationId="{D275FAAA-E4C5-0D8D-5765-5B2883BE6889}"/>
          </ac:spMkLst>
        </pc:spChg>
        <pc:spChg chg="add mod">
          <ac:chgData name="Аскар Кысыков" userId="88e4016f-c861-4d8d-b53f-5b75556b5f50" providerId="ADAL" clId="{4382BEBF-1FA5-45EE-9676-D4E312645819}" dt="2024-04-12T09:44:04.104" v="8329" actId="20577"/>
          <ac:spMkLst>
            <pc:docMk/>
            <pc:sldMk cId="2706220673" sldId="1279"/>
            <ac:spMk id="39" creationId="{241CE621-6540-FCD5-0C6E-4542EBB60692}"/>
          </ac:spMkLst>
        </pc:spChg>
        <pc:cxnChg chg="add del mod">
          <ac:chgData name="Аскар Кысыков" userId="88e4016f-c861-4d8d-b53f-5b75556b5f50" providerId="ADAL" clId="{4382BEBF-1FA5-45EE-9676-D4E312645819}" dt="2024-04-12T09:31:05.149" v="7551" actId="478"/>
          <ac:cxnSpMkLst>
            <pc:docMk/>
            <pc:sldMk cId="2706220673" sldId="1279"/>
            <ac:cxnSpMk id="21" creationId="{C42670EA-D315-AEA8-0891-FB06C9C8BEC1}"/>
          </ac:cxnSpMkLst>
        </pc:cxnChg>
        <pc:cxnChg chg="add del mod">
          <ac:chgData name="Аскар Кысыков" userId="88e4016f-c861-4d8d-b53f-5b75556b5f50" providerId="ADAL" clId="{4382BEBF-1FA5-45EE-9676-D4E312645819}" dt="2024-04-12T09:31:06.316" v="7552" actId="478"/>
          <ac:cxnSpMkLst>
            <pc:docMk/>
            <pc:sldMk cId="2706220673" sldId="1279"/>
            <ac:cxnSpMk id="22" creationId="{A4352EE2-C307-BBA5-4F47-80E6C348D509}"/>
          </ac:cxnSpMkLst>
        </pc:cxnChg>
        <pc:cxnChg chg="add mod">
          <ac:chgData name="Аскар Кысыков" userId="88e4016f-c861-4d8d-b53f-5b75556b5f50" providerId="ADAL" clId="{4382BEBF-1FA5-45EE-9676-D4E312645819}" dt="2024-04-12T09:44:34.964" v="8344" actId="692"/>
          <ac:cxnSpMkLst>
            <pc:docMk/>
            <pc:sldMk cId="2706220673" sldId="1279"/>
            <ac:cxnSpMk id="41" creationId="{39642631-7794-B53E-045F-B21A5326A96B}"/>
          </ac:cxnSpMkLst>
        </pc:cxnChg>
        <pc:cxnChg chg="add mod">
          <ac:chgData name="Аскар Кысыков" userId="88e4016f-c861-4d8d-b53f-5b75556b5f50" providerId="ADAL" clId="{4382BEBF-1FA5-45EE-9676-D4E312645819}" dt="2024-04-12T09:44:41.954" v="8346" actId="1076"/>
          <ac:cxnSpMkLst>
            <pc:docMk/>
            <pc:sldMk cId="2706220673" sldId="1279"/>
            <ac:cxnSpMk id="42" creationId="{6968443C-5805-BC91-DD8C-DE0B0CE7A590}"/>
          </ac:cxnSpMkLst>
        </pc:cxnChg>
        <pc:cxnChg chg="add mod">
          <ac:chgData name="Аскар Кысыков" userId="88e4016f-c861-4d8d-b53f-5b75556b5f50" providerId="ADAL" clId="{4382BEBF-1FA5-45EE-9676-D4E312645819}" dt="2024-04-12T09:44:47.373" v="8350" actId="1037"/>
          <ac:cxnSpMkLst>
            <pc:docMk/>
            <pc:sldMk cId="2706220673" sldId="1279"/>
            <ac:cxnSpMk id="43" creationId="{C99B6E8B-288F-846C-9A9F-EC5147BE5A63}"/>
          </ac:cxnSpMkLst>
        </pc:cxnChg>
        <pc:cxnChg chg="add mod">
          <ac:chgData name="Аскар Кысыков" userId="88e4016f-c861-4d8d-b53f-5b75556b5f50" providerId="ADAL" clId="{4382BEBF-1FA5-45EE-9676-D4E312645819}" dt="2024-04-12T09:44:52.710" v="8354" actId="1035"/>
          <ac:cxnSpMkLst>
            <pc:docMk/>
            <pc:sldMk cId="2706220673" sldId="1279"/>
            <ac:cxnSpMk id="44" creationId="{985246A1-2F78-27E1-2DE1-895C099EAECE}"/>
          </ac:cxnSpMkLst>
        </pc:cxnChg>
      </pc:sldChg>
      <pc:sldMasterChg chg="delSldLayout">
        <pc:chgData name="Аскар Кысыков" userId="88e4016f-c861-4d8d-b53f-5b75556b5f50" providerId="ADAL" clId="{4382BEBF-1FA5-45EE-9676-D4E312645819}" dt="2024-04-12T08:36:29.299" v="7450" actId="47"/>
        <pc:sldMasterMkLst>
          <pc:docMk/>
          <pc:sldMasterMk cId="1419032351" sldId="2147483648"/>
        </pc:sldMasterMkLst>
        <pc:sldLayoutChg chg="del">
          <pc:chgData name="Аскар Кысыков" userId="88e4016f-c861-4d8d-b53f-5b75556b5f50" providerId="ADAL" clId="{4382BEBF-1FA5-45EE-9676-D4E312645819}" dt="2024-04-12T08:36:29.299" v="7450" actId="47"/>
          <pc:sldLayoutMkLst>
            <pc:docMk/>
            <pc:sldMasterMk cId="1419032351" sldId="2147483648"/>
            <pc:sldLayoutMk cId="1062486652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package" Target="../embeddings/Microsoft_Excel_Worksheet6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microsoft.com/office/2011/relationships/chartStyle" Target="style13.xml"/><Relationship Id="rId1" Type="http://schemas.openxmlformats.org/officeDocument/2006/relationships/package" Target="../embeddings/Microsoft_Excel_Worksheet12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microsoft.com/office/2011/relationships/chartStyle" Target="style14.xml"/><Relationship Id="rId1" Type="http://schemas.openxmlformats.org/officeDocument/2006/relationships/package" Target="../embeddings/Microsoft_Excel_Worksheet13.xlsx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microsoft.com/office/2011/relationships/chartStyle" Target="style15.xml"/><Relationship Id="rId1" Type="http://schemas.openxmlformats.org/officeDocument/2006/relationships/package" Target="../embeddings/Microsoft_Excel_Worksheet1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49004780103883E-2"/>
          <c:y val="0.11048000347534694"/>
          <c:w val="0.86796730919117615"/>
          <c:h val="0.812520266852293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консолидированного бюджета</c:v>
                </c:pt>
              </c:strCache>
            </c:strRef>
          </c:tx>
          <c:spPr>
            <a:solidFill>
              <a:srgbClr val="0032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11152</c:v>
                </c:pt>
                <c:pt idx="1">
                  <c:v>13972</c:v>
                </c:pt>
                <c:pt idx="2">
                  <c:v>22072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0D-4DDC-9852-0C396E7A24C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Выручка "Самрук-Казына" и Байтерек"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8997</c:v>
                </c:pt>
                <c:pt idx="1">
                  <c:v>12440</c:v>
                </c:pt>
                <c:pt idx="2">
                  <c:v>15835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0D-4DDC-9852-0C396E7A24C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Поступления в ЕНПФ, ГФСС, ФСМС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Лист1!$D$2:$D$4</c:f>
              <c:numCache>
                <c:formatCode>#,##0</c:formatCode>
                <c:ptCount val="3"/>
                <c:pt idx="0">
                  <c:v>1943</c:v>
                </c:pt>
                <c:pt idx="1">
                  <c:v>2460</c:v>
                </c:pt>
                <c:pt idx="2">
                  <c:v>3320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0D-4DDC-9852-0C396E7A2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0"/>
        <c:overlap val="100"/>
        <c:axId val="702278080"/>
        <c:axId val="809289743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% к ВВП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ACB175E7-4FB5-4A8F-B83F-521CA318B70D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ВВП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6F7-44C3-AF7A-DEEC4EC1071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3E55305-4966-4C74-B48A-70F4948C5937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ВВП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6F7-44C3-AF7A-DEEC4EC1071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8B6DC5-68F7-425E-A22B-892D9914FEC0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ВВП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F7-44C3-AF7A-DEEC4EC10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Лист1!$E$2:$E$4</c:f>
              <c:numCache>
                <c:formatCode>0%</c:formatCode>
                <c:ptCount val="3"/>
                <c:pt idx="0">
                  <c:v>0.31269679303693565</c:v>
                </c:pt>
                <c:pt idx="1">
                  <c:v>0.34390799999999999</c:v>
                </c:pt>
                <c:pt idx="2">
                  <c:v>0.397312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70D-4DDC-9852-0C396E7A2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9041631"/>
        <c:axId val="819038751"/>
      </c:lineChart>
      <c:catAx>
        <c:axId val="70227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09289743"/>
        <c:crosses val="autoZero"/>
        <c:auto val="1"/>
        <c:lblAlgn val="ctr"/>
        <c:lblOffset val="100"/>
        <c:noMultiLvlLbl val="0"/>
      </c:catAx>
      <c:valAx>
        <c:axId val="809289743"/>
        <c:scaling>
          <c:orientation val="minMax"/>
          <c:max val="5000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702278080"/>
        <c:crosses val="autoZero"/>
        <c:crossBetween val="between"/>
      </c:valAx>
      <c:valAx>
        <c:axId val="819038751"/>
        <c:scaling>
          <c:orientation val="minMax"/>
          <c:max val="0.4"/>
          <c:min val="0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19041631"/>
        <c:crosses val="max"/>
        <c:crossBetween val="between"/>
      </c:valAx>
      <c:catAx>
        <c:axId val="8190416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9038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19259436757663"/>
          <c:y val="7.9121629465310154E-3"/>
          <c:w val="0.59217311327930355"/>
          <c:h val="0.94197747172543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7B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2F7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69-4E71-9FE6-437A9BF0FC56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469-4E71-9FE6-437A9BF0FC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Образование</c:v>
                </c:pt>
                <c:pt idx="1">
                  <c:v>Социальное обеспечение</c:v>
                </c:pt>
                <c:pt idx="2">
                  <c:v>Обслуживание долга</c:v>
                </c:pt>
                <c:pt idx="3">
                  <c:v>Транспорт</c:v>
                </c:pt>
                <c:pt idx="4">
                  <c:v>Госуслуги общего характера</c:v>
                </c:pt>
                <c:pt idx="5">
                  <c:v>Общественный порядок</c:v>
                </c:pt>
                <c:pt idx="6">
                  <c:v>Здравоохранение</c:v>
                </c:pt>
                <c:pt idx="7">
                  <c:v>ЖКХ</c:v>
                </c:pt>
                <c:pt idx="8">
                  <c:v>Оборона</c:v>
                </c:pt>
                <c:pt idx="9">
                  <c:v>Прочие</c:v>
                </c:pt>
              </c:strCache>
            </c:strRef>
          </c:cat>
          <c:val>
            <c:numRef>
              <c:f>Лист1!$B$2:$B$11</c:f>
              <c:numCache>
                <c:formatCode>_-* #\ ##0_-;\-* #\ ##0_-;_-* "-"??_-;_-@_-</c:formatCode>
                <c:ptCount val="10"/>
                <c:pt idx="0">
                  <c:v>2666</c:v>
                </c:pt>
                <c:pt idx="1">
                  <c:v>1507</c:v>
                </c:pt>
                <c:pt idx="2">
                  <c:v>1098</c:v>
                </c:pt>
                <c:pt idx="3">
                  <c:v>655</c:v>
                </c:pt>
                <c:pt idx="4">
                  <c:v>615</c:v>
                </c:pt>
                <c:pt idx="5">
                  <c:v>593</c:v>
                </c:pt>
                <c:pt idx="6">
                  <c:v>547</c:v>
                </c:pt>
                <c:pt idx="7">
                  <c:v>512</c:v>
                </c:pt>
                <c:pt idx="8">
                  <c:v>498</c:v>
                </c:pt>
                <c:pt idx="9">
                  <c:v>1826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69-4E71-9FE6-437A9BF0F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064709120"/>
        <c:axId val="1064709536"/>
      </c:barChart>
      <c:catAx>
        <c:axId val="106470912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064709536"/>
        <c:crosses val="autoZero"/>
        <c:auto val="1"/>
        <c:lblAlgn val="ctr"/>
        <c:lblOffset val="400"/>
        <c:noMultiLvlLbl val="0"/>
      </c:catAx>
      <c:valAx>
        <c:axId val="1064709536"/>
        <c:scaling>
          <c:orientation val="minMax"/>
        </c:scaling>
        <c:delete val="1"/>
        <c:axPos val="t"/>
        <c:numFmt formatCode="_-* #\ ##0_-;\-* #\ ##0_-;_-* &quot;-&quot;??_-;_-@_-" sourceLinked="1"/>
        <c:majorTickMark val="none"/>
        <c:minorTickMark val="none"/>
        <c:tickLblPos val="nextTo"/>
        <c:crossAx val="106470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3146975971140509"/>
          <c:y val="7.9121629465310154E-3"/>
          <c:w val="0.36515968313549424"/>
          <c:h val="0.941977471725439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2F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Приобретение услуг и работ</c:v>
                </c:pt>
                <c:pt idx="1">
                  <c:v>Зарплата</c:v>
                </c:pt>
                <c:pt idx="2">
                  <c:v>Трансферты физ.лицам</c:v>
                </c:pt>
                <c:pt idx="3">
                  <c:v>Капитальные затраты на развитие</c:v>
                </c:pt>
                <c:pt idx="4">
                  <c:v>Выплаты по займам</c:v>
                </c:pt>
                <c:pt idx="5">
                  <c:v>Субсидии</c:v>
                </c:pt>
              </c:strCache>
            </c:strRef>
          </c:cat>
          <c:val>
            <c:numRef>
              <c:f>Лист1!$B$2:$B$7</c:f>
              <c:numCache>
                <c:formatCode>_-* #\ ##0_-;\-* #\ ##0_-;_-* "-"??_-;_-@_-</c:formatCode>
                <c:ptCount val="6"/>
                <c:pt idx="0">
                  <c:v>1858</c:v>
                </c:pt>
                <c:pt idx="1">
                  <c:v>1636</c:v>
                </c:pt>
                <c:pt idx="2">
                  <c:v>1606</c:v>
                </c:pt>
                <c:pt idx="3">
                  <c:v>1175</c:v>
                </c:pt>
                <c:pt idx="4">
                  <c:v>1098</c:v>
                </c:pt>
                <c:pt idx="5">
                  <c:v>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69-4E71-9FE6-437A9BF0FC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064709120"/>
        <c:axId val="1064709536"/>
      </c:barChart>
      <c:catAx>
        <c:axId val="106470912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064709536"/>
        <c:crosses val="autoZero"/>
        <c:auto val="1"/>
        <c:lblAlgn val="ctr"/>
        <c:lblOffset val="400"/>
        <c:noMultiLvlLbl val="0"/>
      </c:catAx>
      <c:valAx>
        <c:axId val="1064709536"/>
        <c:scaling>
          <c:orientation val="minMax"/>
        </c:scaling>
        <c:delete val="1"/>
        <c:axPos val="t"/>
        <c:numFmt formatCode="_-* #\ ##0_-;\-* #\ ##0_-;_-* &quot;-&quot;??_-;_-@_-" sourceLinked="1"/>
        <c:majorTickMark val="none"/>
        <c:minorTickMark val="none"/>
        <c:tickLblPos val="nextTo"/>
        <c:crossAx val="106470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0.20394089155103973</c:v>
                </c:pt>
                <c:pt idx="1">
                  <c:v>0.24711727705332578</c:v>
                </c:pt>
                <c:pt idx="2">
                  <c:v>0.22118663855250881</c:v>
                </c:pt>
                <c:pt idx="3">
                  <c:v>0.21749196758354772</c:v>
                </c:pt>
                <c:pt idx="4">
                  <c:v>0.23459519775081988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65E-46BA-964F-8E861A209A4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поступления (с учетом ЭТП на нефть)</c:v>
                </c:pt>
              </c:strCache>
            </c:strRef>
          </c:tx>
          <c:spPr>
            <a:ln w="38100" cap="rnd">
              <a:solidFill>
                <a:srgbClr val="00327B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00327B"/>
              </a:solidFill>
              <a:ln w="9525">
                <a:noFill/>
              </a:ln>
              <a:effectLst/>
            </c:spPr>
          </c:marker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327B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Лист1!$C$2:$C$6</c:f>
              <c:numCache>
                <c:formatCode>0.0%</c:formatCode>
                <c:ptCount val="5"/>
                <c:pt idx="0">
                  <c:v>0.13254891677153027</c:v>
                </c:pt>
                <c:pt idx="1">
                  <c:v>0.12117933790923018</c:v>
                </c:pt>
                <c:pt idx="2">
                  <c:v>0.12774409260378264</c:v>
                </c:pt>
                <c:pt idx="3">
                  <c:v>0.14304666190227786</c:v>
                </c:pt>
                <c:pt idx="4">
                  <c:v>0.15859135937057517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65E-46BA-964F-8E861A209A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1446732864"/>
        <c:axId val="1446734304"/>
      </c:lineChart>
      <c:catAx>
        <c:axId val="144673286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446734304"/>
        <c:crosses val="autoZero"/>
        <c:auto val="1"/>
        <c:lblAlgn val="ctr"/>
        <c:lblOffset val="100"/>
        <c:noMultiLvlLbl val="0"/>
      </c:catAx>
      <c:valAx>
        <c:axId val="14467343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446732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27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D1A-46FC-A37E-775FB3B054F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D1A-46FC-A37E-775FB3B054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Налоги (всего)</c:v>
                </c:pt>
                <c:pt idx="1">
                  <c:v>НДПИ</c:v>
                </c:pt>
                <c:pt idx="2">
                  <c:v>Акцизы</c:v>
                </c:pt>
                <c:pt idx="3">
                  <c:v>НДС</c:v>
                </c:pt>
                <c:pt idx="4">
                  <c:v>КПН</c:v>
                </c:pt>
                <c:pt idx="5">
                  <c:v>Таможенные платежи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0.82199999999999995</c:v>
                </c:pt>
                <c:pt idx="1">
                  <c:v>0.98499999999999999</c:v>
                </c:pt>
                <c:pt idx="2">
                  <c:v>0.84699999999999998</c:v>
                </c:pt>
                <c:pt idx="3">
                  <c:v>0.84699999999999998</c:v>
                </c:pt>
                <c:pt idx="4">
                  <c:v>0.755</c:v>
                </c:pt>
                <c:pt idx="5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1A-46FC-A37E-775FB3B054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axId val="1548353440"/>
        <c:axId val="1548362560"/>
      </c:barChart>
      <c:catAx>
        <c:axId val="154835344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48362560"/>
        <c:crosses val="autoZero"/>
        <c:auto val="1"/>
        <c:lblAlgn val="ctr"/>
        <c:lblOffset val="100"/>
        <c:noMultiLvlLbl val="0"/>
      </c:catAx>
      <c:valAx>
        <c:axId val="154836256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54835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414281000900529"/>
          <c:y val="3.1233134219308022E-2"/>
          <c:w val="0.50863390993425761"/>
          <c:h val="0.93753373156138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27B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1A-4FBA-9779-BF70443BB65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C00000"/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D1A-4FBA-9779-BF70443BB6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Налоги (всего)</c:v>
                </c:pt>
                <c:pt idx="1">
                  <c:v>ИПН</c:v>
                </c:pt>
                <c:pt idx="2">
                  <c:v>Соцналог</c:v>
                </c:pt>
                <c:pt idx="3">
                  <c:v>КПН</c:v>
                </c:pt>
                <c:pt idx="4">
                  <c:v>Налоги на собственность</c:v>
                </c:pt>
                <c:pt idx="5">
                  <c:v>Акцизы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1.5349999999999999</c:v>
                </c:pt>
                <c:pt idx="1">
                  <c:v>1.7110000000000001</c:v>
                </c:pt>
                <c:pt idx="2">
                  <c:v>1.593</c:v>
                </c:pt>
                <c:pt idx="3">
                  <c:v>1.5720000000000001</c:v>
                </c:pt>
                <c:pt idx="4">
                  <c:v>1.262</c:v>
                </c:pt>
                <c:pt idx="5">
                  <c:v>1.131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A-4FBA-9779-BF70443BB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axId val="1548353440"/>
        <c:axId val="1548362560"/>
      </c:barChart>
      <c:catAx>
        <c:axId val="1548353440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48362560"/>
        <c:crosses val="autoZero"/>
        <c:auto val="1"/>
        <c:lblAlgn val="ctr"/>
        <c:lblOffset val="100"/>
        <c:noMultiLvlLbl val="0"/>
      </c:catAx>
      <c:valAx>
        <c:axId val="154836256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54835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49004780103883E-2"/>
          <c:y val="0.11048000347534694"/>
          <c:w val="0.86796730919117615"/>
          <c:h val="0.812520266852293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ЕНПФ</c:v>
                </c:pt>
              </c:strCache>
            </c:strRef>
          </c:tx>
          <c:spPr>
            <a:solidFill>
              <a:srgbClr val="0032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_-* #\ ##0_-;\-* #\ ##0_-;_-* "-"??_-;_-@_-</c:formatCode>
                <c:ptCount val="4"/>
                <c:pt idx="0">
                  <c:v>1084.67</c:v>
                </c:pt>
                <c:pt idx="1">
                  <c:v>1340.3389999999999</c:v>
                </c:pt>
                <c:pt idx="2">
                  <c:v>1726.857</c:v>
                </c:pt>
                <c:pt idx="3">
                  <c:v>2161.4279999999999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69-47B5-A226-80FA0D349A4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ФСМС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_-* #\ ##0_-;\-* #\ ##0_-;_-* "-"??_-;_-@_-</c:formatCode>
                <c:ptCount val="4"/>
                <c:pt idx="0">
                  <c:v>584.21479999999997</c:v>
                </c:pt>
                <c:pt idx="1">
                  <c:v>797.41510000000005</c:v>
                </c:pt>
                <c:pt idx="2">
                  <c:v>1162.2439999999999</c:v>
                </c:pt>
                <c:pt idx="3">
                  <c:v>1208.539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69-47B5-A226-80FA0D349A4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ГФСС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_-* #\ ##0_-;\-* #\ ##0_-;_-* "-"??_-;_-@_-</c:formatCode>
                <c:ptCount val="4"/>
                <c:pt idx="0">
                  <c:v>273.7133</c:v>
                </c:pt>
                <c:pt idx="1">
                  <c:v>322.41809999999998</c:v>
                </c:pt>
                <c:pt idx="2">
                  <c:v>431.34039999999999</c:v>
                </c:pt>
                <c:pt idx="3">
                  <c:v>536.40430000000003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69-47B5-A226-80FA0D349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702278080"/>
        <c:axId val="809289743"/>
      </c:barChart>
      <c:lineChart>
        <c:grouping val="standard"/>
        <c:varyColors val="0"/>
        <c:ser>
          <c:idx val="3"/>
          <c:order val="3"/>
          <c:tx>
            <c:strRef>
              <c:f>Лист1!$E$1</c:f>
              <c:strCache>
                <c:ptCount val="1"/>
                <c:pt idx="0">
                  <c:v>% к ВВП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ACB175E7-4FB5-4A8F-B83F-521CA318B70D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ВВП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969-47B5-A226-80FA0D349A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3E55305-4966-4C74-B48A-70F4948C5937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ВВП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969-47B5-A226-80FA0D349A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38B6DC5-68F7-425E-A22B-892D9914FEC0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ВВП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969-47B5-A226-80FA0D349A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867757A-0E96-449D-A8A2-1F3A53CB1A96}" type="VALUE">
                      <a:rPr lang="ru-RU" smtClean="0"/>
                      <a:pPr/>
                      <a:t>[ЗНАЧЕНИЕ]</a:t>
                    </a:fld>
                    <a:r>
                      <a:rPr lang="ru-RU"/>
                      <a:t> ВВП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969-47B5-A226-80FA0D349A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rgbClr val="C0000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Лист1!$E$2:$E$5</c:f>
              <c:numCache>
                <c:formatCode>0.0%</c:formatCode>
                <c:ptCount val="4"/>
                <c:pt idx="0">
                  <c:v>2.7496455136204183E-2</c:v>
                </c:pt>
                <c:pt idx="1">
                  <c:v>2.930465916893038E-2</c:v>
                </c:pt>
                <c:pt idx="2">
                  <c:v>3.1999464190022225E-2</c:v>
                </c:pt>
                <c:pt idx="3">
                  <c:v>3.2757517255444998E-2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9969-47B5-A226-80FA0D349A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9041631"/>
        <c:axId val="819038751"/>
      </c:lineChart>
      <c:catAx>
        <c:axId val="70227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09289743"/>
        <c:crosses val="autoZero"/>
        <c:auto val="1"/>
        <c:lblAlgn val="ctr"/>
        <c:lblOffset val="100"/>
        <c:noMultiLvlLbl val="0"/>
      </c:catAx>
      <c:valAx>
        <c:axId val="809289743"/>
        <c:scaling>
          <c:orientation val="minMax"/>
          <c:max val="5000"/>
        </c:scaling>
        <c:delete val="0"/>
        <c:axPos val="l"/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702278080"/>
        <c:crosses val="autoZero"/>
        <c:crossBetween val="between"/>
      </c:valAx>
      <c:valAx>
        <c:axId val="819038751"/>
        <c:scaling>
          <c:orientation val="minMax"/>
          <c:max val="3.5000000000000003E-2"/>
          <c:min val="0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819041631"/>
        <c:crosses val="max"/>
        <c:crossBetween val="between"/>
      </c:valAx>
      <c:catAx>
        <c:axId val="81904163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903875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219244986638542E-2"/>
          <c:y val="6.9015042230365573E-2"/>
          <c:w val="0.88541581924840507"/>
          <c:h val="0.813566829276374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2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63.75</c:v>
                </c:pt>
                <c:pt idx="1">
                  <c:v>120</c:v>
                </c:pt>
                <c:pt idx="2">
                  <c:v>88.3</c:v>
                </c:pt>
                <c:pt idx="3">
                  <c:v>170</c:v>
                </c:pt>
                <c:pt idx="4">
                  <c:v>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70-4B56-8752-E2E83705E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490641119"/>
        <c:axId val="490639679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0.0%</c:formatCode>
                <c:ptCount val="5"/>
                <c:pt idx="0">
                  <c:v>5.3752107925801013E-2</c:v>
                </c:pt>
                <c:pt idx="1">
                  <c:v>9.6153846153846159E-2</c:v>
                </c:pt>
                <c:pt idx="2">
                  <c:v>0.15824372759856631</c:v>
                </c:pt>
                <c:pt idx="3">
                  <c:v>0.10434569113675424</c:v>
                </c:pt>
                <c:pt idx="4">
                  <c:v>0.12386156648451731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770-4B56-8752-E2E83705E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40495"/>
        <c:axId val="103341455"/>
      </c:lineChart>
      <c:catAx>
        <c:axId val="490641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490639679"/>
        <c:crosses val="autoZero"/>
        <c:auto val="1"/>
        <c:lblAlgn val="ctr"/>
        <c:lblOffset val="100"/>
        <c:noMultiLvlLbl val="0"/>
      </c:catAx>
      <c:valAx>
        <c:axId val="490639679"/>
        <c:scaling>
          <c:orientation val="minMax"/>
          <c:max val="25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0641119"/>
        <c:crosses val="autoZero"/>
        <c:crossBetween val="between"/>
      </c:valAx>
      <c:valAx>
        <c:axId val="103341455"/>
        <c:scaling>
          <c:orientation val="minMax"/>
          <c:max val="0.18000000000000002"/>
          <c:min val="5.000000000000001E-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340495"/>
        <c:crosses val="max"/>
        <c:crossBetween val="between"/>
      </c:valAx>
      <c:catAx>
        <c:axId val="10334049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341455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54710144927536E-2"/>
          <c:y val="2.8815929330222506E-2"/>
          <c:w val="0.97056159420289867"/>
          <c:h val="0.79080769613295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2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Лист1!$B$2:$B$12</c:f>
              <c:numCache>
                <c:formatCode>_-* #\ ##0_-;\-* #\ ##0_-;_-* "-"??_-;_-@_-</c:formatCode>
                <c:ptCount val="11"/>
                <c:pt idx="0">
                  <c:v>2731.42</c:v>
                </c:pt>
                <c:pt idx="1">
                  <c:v>4355.59</c:v>
                </c:pt>
                <c:pt idx="2">
                  <c:v>3913.65</c:v>
                </c:pt>
                <c:pt idx="3">
                  <c:v>-2056.27</c:v>
                </c:pt>
                <c:pt idx="4">
                  <c:v>-2213.4699999999998</c:v>
                </c:pt>
                <c:pt idx="5">
                  <c:v>1628.94</c:v>
                </c:pt>
                <c:pt idx="6">
                  <c:v>-306.42399999999998</c:v>
                </c:pt>
                <c:pt idx="7">
                  <c:v>-2606.5500000000002</c:v>
                </c:pt>
                <c:pt idx="8">
                  <c:v>-3599.26</c:v>
                </c:pt>
                <c:pt idx="9">
                  <c:v>-783.70600000000002</c:v>
                </c:pt>
                <c:pt idx="10">
                  <c:v>-556.92399999999998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8F-4DF0-B1D6-383451B00B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896810175"/>
        <c:axId val="1896811615"/>
      </c:barChart>
      <c:catAx>
        <c:axId val="189681017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896811615"/>
        <c:crosses val="autoZero"/>
        <c:auto val="1"/>
        <c:lblAlgn val="ctr"/>
        <c:lblOffset val="300"/>
        <c:noMultiLvlLbl val="0"/>
      </c:catAx>
      <c:valAx>
        <c:axId val="1896811615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8968101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2">
              <a:lumMod val="25000"/>
            </a:schemeClr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5.6</c:v>
                </c:pt>
                <c:pt idx="1">
                  <c:v>5.8</c:v>
                </c:pt>
                <c:pt idx="2">
                  <c:v>6.9</c:v>
                </c:pt>
                <c:pt idx="3">
                  <c:v>7.4</c:v>
                </c:pt>
                <c:pt idx="4">
                  <c:v>7.8</c:v>
                </c:pt>
                <c:pt idx="5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9-42F3-B6DE-B43E80DB8A3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0032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9.6999999999999993</c:v>
                </c:pt>
                <c:pt idx="1">
                  <c:v>10.7</c:v>
                </c:pt>
                <c:pt idx="2">
                  <c:v>13.7</c:v>
                </c:pt>
                <c:pt idx="3">
                  <c:v>14.6</c:v>
                </c:pt>
                <c:pt idx="4">
                  <c:v>17.5</c:v>
                </c:pt>
                <c:pt idx="5">
                  <c:v>20.100000000000001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9-42F3-B6DE-B43E80DB8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overlap val="100"/>
        <c:axId val="1617373840"/>
        <c:axId val="161737144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15.4</c:v>
                </c:pt>
                <c:pt idx="1">
                  <c:v>16.5</c:v>
                </c:pt>
                <c:pt idx="2">
                  <c:v>20.6</c:v>
                </c:pt>
                <c:pt idx="3" formatCode="0.0">
                  <c:v>22</c:v>
                </c:pt>
                <c:pt idx="4">
                  <c:v>25.3</c:v>
                </c:pt>
                <c:pt idx="5">
                  <c:v>27.2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B29-42F3-B6DE-B43E80DB8A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373840"/>
        <c:axId val="1617371440"/>
      </c:lineChart>
      <c:dateAx>
        <c:axId val="161737384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617371440"/>
        <c:crosses val="autoZero"/>
        <c:auto val="1"/>
        <c:lblOffset val="100"/>
        <c:baseTimeUnit val="years"/>
      </c:dateAx>
      <c:valAx>
        <c:axId val="1617371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1737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917243673508591E-2"/>
          <c:y val="3.9319726662598073E-2"/>
          <c:w val="0.88300256859820503"/>
          <c:h val="0.68698277644886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трлн.Т</c:v>
                </c:pt>
              </c:strCache>
            </c:strRef>
          </c:tx>
          <c:spPr>
            <a:solidFill>
              <a:srgbClr val="0032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10.674827000000001</c:v>
                </c:pt>
                <c:pt idx="1">
                  <c:v>10.553685</c:v>
                </c:pt>
                <c:pt idx="2">
                  <c:v>7.5709644000000003</c:v>
                </c:pt>
                <c:pt idx="3">
                  <c:v>6.0401506999999999</c:v>
                </c:pt>
                <c:pt idx="4">
                  <c:v>1.4571928000000001</c:v>
                </c:pt>
                <c:pt idx="5">
                  <c:v>1.9490601999999999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C-4BE0-986B-AEBBD3D11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1617373840"/>
        <c:axId val="161737144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% ВВП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BC-4BE0-986B-AEBBD3D1124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BBC-4BE0-986B-AEBBD3D1124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BBC-4BE0-986B-AEBBD3D1124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BC-4BE0-986B-AEBBD3D11249}"/>
                </c:ext>
              </c:extLst>
            </c:dLbl>
            <c:spPr>
              <a:solidFill>
                <a:srgbClr val="C0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0.17267723400000001</c:v>
                </c:pt>
                <c:pt idx="1">
                  <c:v>0.15178033199999999</c:v>
                </c:pt>
                <c:pt idx="2">
                  <c:v>0.10716303000000001</c:v>
                </c:pt>
                <c:pt idx="3">
                  <c:v>7.1948022E-2</c:v>
                </c:pt>
                <c:pt idx="4">
                  <c:v>1.4043131E-2</c:v>
                </c:pt>
                <c:pt idx="5">
                  <c:v>1.6344160999999999E-2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BC-4BE0-986B-AEBBD3D112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7337456"/>
        <c:axId val="1577332176"/>
      </c:lineChart>
      <c:dateAx>
        <c:axId val="161737384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617371440"/>
        <c:crosses val="autoZero"/>
        <c:auto val="1"/>
        <c:lblOffset val="100"/>
        <c:baseTimeUnit val="years"/>
      </c:dateAx>
      <c:valAx>
        <c:axId val="1617371440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617373840"/>
        <c:crosses val="autoZero"/>
        <c:crossBetween val="between"/>
      </c:valAx>
      <c:valAx>
        <c:axId val="1577332176"/>
        <c:scaling>
          <c:orientation val="minMax"/>
          <c:max val="0.5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577337456"/>
        <c:crosses val="max"/>
        <c:crossBetween val="between"/>
      </c:valAx>
      <c:dateAx>
        <c:axId val="157733745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577332176"/>
        <c:crosses val="autoZero"/>
        <c:auto val="1"/>
        <c:lblOffset val="100"/>
        <c:baseTimeUnit val="year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27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Лист1!$A$2:$A$7</c:f>
              <c:numCache>
                <c:formatCode>m/d/yyyy</c:formatCode>
                <c:ptCount val="6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  <c:pt idx="5">
                  <c:v>45292</c:v>
                </c:pt>
              </c:numCache>
            </c:numRef>
          </c:cat>
          <c:val>
            <c:numRef>
              <c:f>Лист1!$B$2:$B$7</c:f>
              <c:numCache>
                <c:formatCode>0.0</c:formatCode>
                <c:ptCount val="6"/>
                <c:pt idx="0">
                  <c:v>35.015775543458211</c:v>
                </c:pt>
                <c:pt idx="1">
                  <c:v>32.363284927701699</c:v>
                </c:pt>
                <c:pt idx="2">
                  <c:v>35.136604616025458</c:v>
                </c:pt>
                <c:pt idx="3">
                  <c:v>39.98621140773696</c:v>
                </c:pt>
                <c:pt idx="4">
                  <c:v>31.393787116275089</c:v>
                </c:pt>
                <c:pt idx="5">
                  <c:v>29.664327726139597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FB-4343-ADCD-E54F19316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9"/>
        <c:overlap val="-27"/>
        <c:axId val="1329094688"/>
        <c:axId val="1341419344"/>
      </c:barChart>
      <c:dateAx>
        <c:axId val="13290946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1341419344"/>
        <c:crosses val="autoZero"/>
        <c:auto val="1"/>
        <c:lblOffset val="100"/>
        <c:baseTimeUnit val="years"/>
      </c:dateAx>
      <c:valAx>
        <c:axId val="134141934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32909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27B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pattFill prst="pct70">
                <a:fgClr>
                  <a:srgbClr val="00327B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073-4C42-BC90-C8A6CDCDF19D}"/>
              </c:ext>
            </c:extLst>
          </c:dPt>
          <c:dLbls>
            <c:dLbl>
              <c:idx val="3"/>
              <c:layout>
                <c:manualLayout>
                  <c:x val="-5.8481262338769286E-3"/>
                  <c:y val="6.3601396526411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E7-4C3A-AB25-0057621F2E6E}"/>
                </c:ext>
              </c:extLst>
            </c:dLbl>
            <c:dLbl>
              <c:idx val="4"/>
              <c:layout>
                <c:manualLayout>
                  <c:x val="-7.3101577923461612E-3"/>
                  <c:y val="6.3601396526412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73-4C42-BC90-C8A6CDCDF1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_-* #\ ##0_-;\-* #\ ##0_-;_-* "-"??_-;_-@_-</c:formatCode>
                <c:ptCount val="6"/>
                <c:pt idx="0">
                  <c:v>679.64400000000001</c:v>
                </c:pt>
                <c:pt idx="1">
                  <c:v>767.59100000000001</c:v>
                </c:pt>
                <c:pt idx="2">
                  <c:v>1028.82</c:v>
                </c:pt>
                <c:pt idx="3">
                  <c:v>1357.55</c:v>
                </c:pt>
                <c:pt idx="4">
                  <c:v>1865.65</c:v>
                </c:pt>
                <c:pt idx="5">
                  <c:v>2074.4884069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3-4C42-BC90-C8A6CDCDF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139306960"/>
        <c:axId val="139310288"/>
      </c:barChart>
      <c:catAx>
        <c:axId val="13930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9310288"/>
        <c:crosses val="autoZero"/>
        <c:auto val="1"/>
        <c:lblAlgn val="ctr"/>
        <c:lblOffset val="100"/>
        <c:noMultiLvlLbl val="0"/>
      </c:catAx>
      <c:valAx>
        <c:axId val="139310288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393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281127581575214E-2"/>
          <c:y val="7.3907436312714736E-2"/>
          <c:w val="0.97543774483684953"/>
          <c:h val="0.80567682993015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327B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pattFill prst="pct70">
                <a:fgClr>
                  <a:srgbClr val="00327B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44DE-4448-BBF8-02B324E89B47}"/>
              </c:ext>
            </c:extLst>
          </c:dPt>
          <c:dLbls>
            <c:dLbl>
              <c:idx val="2"/>
              <c:layout>
                <c:manualLayout>
                  <c:x val="-5.8481262338769286E-3"/>
                  <c:y val="6.3601396526411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6D-4722-8533-C10335CCA312}"/>
                </c:ext>
              </c:extLst>
            </c:dLbl>
            <c:dLbl>
              <c:idx val="3"/>
              <c:layout>
                <c:manualLayout>
                  <c:x val="-7.3101577923461612E-3"/>
                  <c:y val="6.36013965264122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6D-4722-8533-C10335CCA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l">
                  <a:defRPr sz="2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Лист1!$A$4:$A$8</c:f>
              <c:strCach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 (план)</c:v>
                </c:pt>
              </c:strCache>
            </c:strRef>
          </c:cat>
          <c:val>
            <c:numRef>
              <c:f>Лист1!$B$4:$B$8</c:f>
              <c:numCache>
                <c:formatCode>_-* #\ ##0_-;\-* #\ ##0_-;_-* "-"??_-;_-@_-</c:formatCode>
                <c:ptCount val="5"/>
                <c:pt idx="0">
                  <c:v>17458.596710834012</c:v>
                </c:pt>
                <c:pt idx="1">
                  <c:v>18568.969528746467</c:v>
                </c:pt>
                <c:pt idx="2">
                  <c:v>22568.166720644429</c:v>
                </c:pt>
                <c:pt idx="3">
                  <c:v>27975.750799407288</c:v>
                </c:pt>
                <c:pt idx="4">
                  <c:v>29558.42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DE-4448-BBF8-02B324E89B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9"/>
        <c:overlap val="-27"/>
        <c:axId val="139306960"/>
        <c:axId val="139310288"/>
      </c:barChart>
      <c:catAx>
        <c:axId val="13930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9310288"/>
        <c:crosses val="autoZero"/>
        <c:auto val="1"/>
        <c:lblAlgn val="ctr"/>
        <c:lblOffset val="100"/>
        <c:noMultiLvlLbl val="0"/>
      </c:catAx>
      <c:valAx>
        <c:axId val="139310288"/>
        <c:scaling>
          <c:orientation val="minMax"/>
        </c:scaling>
        <c:delete val="1"/>
        <c:axPos val="l"/>
        <c:numFmt formatCode="_-* #\ ##0_-;\-* #\ ##0_-;_-* &quot;-&quot;??_-;_-@_-" sourceLinked="1"/>
        <c:majorTickMark val="none"/>
        <c:minorTickMark val="none"/>
        <c:tickLblPos val="nextTo"/>
        <c:crossAx val="139306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Лист1!$A$2:$A$4</cx:f>
        <cx:lvl ptCount="3">
          <cx:pt idx="0">Займы, выраженные в долл.США</cx:pt>
          <cx:pt idx="1">Займы, выраженные в тенге</cx:pt>
          <cx:pt idx="2">Займы, выраженные в других валютах</cx:pt>
        </cx:lvl>
        <cx:lvl ptCount="0"/>
        <cx:lvl ptCount="0"/>
      </cx:strDim>
      <cx:numDim type="size">
        <cx:f>Лист1!$B$2:$B$4</cx:f>
        <cx:lvl ptCount="3" formatCode="_-* # ##0_-;\-* # ##0_-;_-* &quot;-&quot;??_-;_-@_-">
          <cx:pt idx="0">3859.5030000000002</cx:pt>
          <cx:pt idx="1">2162.4209999999998</cx:pt>
          <cx:pt idx="2">645.75099999999998</cx:pt>
        </cx:lvl>
      </cx:numDim>
    </cx:data>
  </cx:chartData>
  <cx:chart>
    <cx:plotArea>
      <cx:plotAreaRegion>
        <cx:series layoutId="treemap" uniqueId="{487EAD4A-71CC-45F9-961C-081E9DA38B2A}">
          <cx:tx>
            <cx:txData>
              <cx:f>Лист1!$B$1</cx:f>
              <cx:v>Ряд 1</cx:v>
            </cx:txData>
          </cx:tx>
          <cx:dataPt idx="0">
            <cx:spPr>
              <a:solidFill>
                <a:srgbClr val="C00000"/>
              </a:solidFill>
            </cx:spPr>
          </cx:dataPt>
          <cx:dataPt idx="1">
            <cx:spPr>
              <a:solidFill>
                <a:srgbClr val="00327B"/>
              </a:solidFill>
            </cx:spPr>
          </cx:dataPt>
          <cx:dataPt idx="2">
            <cx:spPr>
              <a:solidFill>
                <a:srgbClr val="E8E8E8">
                  <a:lumMod val="25000"/>
                </a:srgb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</a:defRPr>
                </a:pPr>
                <a:endParaRPr lang="ru-RU" sz="1600" b="1" i="0" u="none" strike="noStrike" baseline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/>
                  </a:pPr>
                  <a:r>
                    <a:rPr lang="ru-RU" sz="18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Займы, выраженные в долл.США
 3 860 </a:t>
                  </a:r>
                </a:p>
              </cx:txPr>
              <cx:visibility seriesName="0" categoryName="1" value="1"/>
              <cx:separator>
</cx:separato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800"/>
                  </a:pPr>
                  <a:r>
                    <a:rPr lang="ru-RU" sz="18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Займы, выраженные в тенге
 2 162 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ru-RU" sz="12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Займы, выраженные в других валютах
  646 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Лист1!$A$2:$A$5</cx:f>
        <cx:lvl ptCount="4">
          <cx:pt idx="0">Текущие затраты</cx:pt>
          <cx:pt idx="1">Капитальные затраты</cx:pt>
          <cx:pt idx="2">Прочие</cx:pt>
          <cx:pt idx="3">Бюджетные кредиты</cx:pt>
        </cx:lvl>
        <cx:lvl ptCount="0"/>
        <cx:lvl ptCount="0"/>
      </cx:strDim>
      <cx:numDim type="size">
        <cx:f>Лист1!$B$2:$B$5</cx:f>
        <cx:lvl ptCount="4" formatCode="0%">
          <cx:pt idx="0">0.80000000000000004</cx:pt>
          <cx:pt idx="1">0.14999999999999999</cx:pt>
          <cx:pt idx="2">0.02</cx:pt>
          <cx:pt idx="3">0.029999999999999999</cx:pt>
        </cx:lvl>
      </cx:numDim>
    </cx:data>
  </cx:chartData>
  <cx:chart>
    <cx:plotArea>
      <cx:plotAreaRegion>
        <cx:series layoutId="treemap" uniqueId="{487EAD4A-71CC-45F9-961C-081E9DA38B2A}">
          <cx:tx>
            <cx:txData>
              <cx:f>Лист1!$B$1</cx:f>
              <cx:v>Ряд 1</cx:v>
            </cx:txData>
          </cx:tx>
          <cx:dataPt idx="0">
            <cx:spPr>
              <a:solidFill>
                <a:srgbClr val="C00000"/>
              </a:solidFill>
            </cx:spPr>
          </cx:dataPt>
          <cx:dataPt idx="1">
            <cx:spPr>
              <a:solidFill>
                <a:srgbClr val="00327B"/>
              </a:solidFill>
            </cx:spPr>
          </cx:dataPt>
          <cx:dataPt idx="3">
            <cx:spPr>
              <a:solidFill>
                <a:srgbClr val="E8E8E8">
                  <a:lumMod val="25000"/>
                </a:srgb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 b="1"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</a:defRPr>
                </a:pPr>
                <a:endParaRPr lang="ru-RU" sz="1200" b="1" i="0" u="none" strike="noStrike" baseline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cx:txPr>
            <cx:visibility seriesName="0" categoryName="1" value="1"/>
            <cx:separator>
</cx:separator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000">
                      <a:latin typeface="Arial Narrow" panose="020B0606020202030204" pitchFamily="34" charset="0"/>
                      <a:ea typeface="Arial Narrow" panose="020B0606020202030204" pitchFamily="34" charset="0"/>
                      <a:cs typeface="Arial Narrow" panose="020B0606020202030204" pitchFamily="34" charset="0"/>
                    </a:defRPr>
                  </a:pPr>
                  <a:r>
                    <a:rPr lang="ru-RU" sz="20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Текущие затраты
80%</a:t>
                  </a:r>
                </a:p>
              </cx:txPr>
              <cx:visibility seriesName="0" categoryName="1" value="1"/>
              <cx:separator>
</cx:separator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ru-RU" sz="11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Капитальные затраты
15%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ru-RU" sz="7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Прочие
2%</a:t>
                  </a:r>
                </a:p>
              </cx:txPr>
              <cx:visibility seriesName="0" categoryName="1" value="1"/>
              <cx:separator>
</cx:separator>
            </cx:dataLabel>
            <cx:dataLabel idx="3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700"/>
                  </a:pPr>
                  <a:r>
                    <a:rPr lang="ru-RU" sz="7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Бюджетные кредиты
3%</a:t>
                  </a:r>
                </a:p>
              </cx:txPr>
              <cx:visibility seriesName="0" categoryName="1" value="1"/>
              <cx:separator>
</cx:separator>
            </cx:dataLabel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Лист1!$A$2:$B$17</cx:f>
        <cx:lvl ptCount="16">
          <cx:pt idx="0">Образование</cx:pt>
          <cx:pt idx="1">Соц.обеспечение</cx:pt>
          <cx:pt idx="2">Здравоохранение</cx:pt>
          <cx:pt idx="3">Культура и спорт</cx:pt>
          <cx:pt idx="4">ЖКХ</cx:pt>
          <cx:pt idx="5">Транспорт</cx:pt>
          <cx:pt idx="6">Сельское хозяйство</cx:pt>
          <cx:pt idx="7">ТЭК</cx:pt>
          <cx:pt idx="8">Промышленность</cx:pt>
          <cx:pt idx="9">Бюджетные кредиты</cx:pt>
          <cx:pt idx="10">Приобретение фин.активов</cx:pt>
          <cx:pt idx="11">Обслуживание госдолга</cx:pt>
          <cx:pt idx="12">Государственные услуги общего характера</cx:pt>
          <cx:pt idx="13">Прочие</cx:pt>
          <cx:pt idx="14">Оборона</cx:pt>
          <cx:pt idx="15">Правопорядок</cx:pt>
        </cx:lvl>
        <cx:lvl ptCount="16">
          <cx:pt idx="0">Социальные расходы</cx:pt>
          <cx:pt idx="1">Социальные расходы</cx:pt>
          <cx:pt idx="2">Социальные расходы</cx:pt>
          <cx:pt idx="3">Социальные расходы</cx:pt>
          <cx:pt idx="4">Расходы на экономику</cx:pt>
          <cx:pt idx="5">Расходы на экономику</cx:pt>
          <cx:pt idx="6">Расходы на экономику</cx:pt>
          <cx:pt idx="7">Расходы на экономику</cx:pt>
          <cx:pt idx="8">Расходы на экономику</cx:pt>
          <cx:pt idx="9">Расходы на экономику</cx:pt>
          <cx:pt idx="10">Расходы на экономику</cx:pt>
          <cx:pt idx="11">Общегосударственные расходы</cx:pt>
          <cx:pt idx="12">Общегосударственные расходы</cx:pt>
          <cx:pt idx="13">Общегосударственные расходы</cx:pt>
          <cx:pt idx="14">Оборона и безопасность</cx:pt>
          <cx:pt idx="15">Оборона и безопасность</cx:pt>
        </cx:lvl>
        <cx:lvl ptCount="0"/>
      </cx:strDim>
      <cx:numDim type="size">
        <cx:f>Лист1!$C$2:$C$17</cx:f>
        <cx:lvl ptCount="16" formatCode="# ##0">
          <cx:pt idx="0">5808</cx:pt>
          <cx:pt idx="1">5284</cx:pt>
          <cx:pt idx="2">2503</cx:pt>
          <cx:pt idx="3">877</cx:pt>
          <cx:pt idx="4">1918</cx:pt>
          <cx:pt idx="5">1734</cx:pt>
          <cx:pt idx="6">986</cx:pt>
          <cx:pt idx="7">344</cx:pt>
          <cx:pt idx="8">106</cx:pt>
          <cx:pt idx="9">712</cx:pt>
          <cx:pt idx="10">503</cx:pt>
          <cx:pt idx="11">1866</cx:pt>
          <cx:pt idx="12">1489</cx:pt>
          <cx:pt idx="13">1064</cx:pt>
          <cx:pt idx="14">1170</cx:pt>
          <cx:pt idx="15">1612</cx:pt>
        </cx:lvl>
      </cx:numDim>
    </cx:data>
  </cx:chartData>
  <cx:chart>
    <cx:plotArea>
      <cx:plotAreaRegion>
        <cx:series layoutId="treemap" uniqueId="{69F33AB4-0EA6-4188-9EEA-5D59BB902262}">
          <cx:tx>
            <cx:txData>
              <cx:f>Лист1!$C$1</cx:f>
              <cx:v>Ряд 1</cx:v>
            </cx:txData>
          </cx:tx>
          <cx:dataPt idx="0">
            <cx:spPr>
              <a:solidFill>
                <a:srgbClr val="00327B"/>
              </a:solidFill>
            </cx:spPr>
          </cx:dataPt>
          <cx:dataPt idx="5">
            <cx:spPr>
              <a:solidFill>
                <a:srgbClr val="C00000"/>
              </a:solidFill>
            </cx:spPr>
          </cx:dataPt>
          <cx:dataPt idx="13">
            <cx:spPr>
              <a:solidFill>
                <a:srgbClr val="E8E8E8">
                  <a:lumMod val="25000"/>
                </a:srgbClr>
              </a:solidFill>
            </cx:spPr>
          </cx:dataPt>
          <cx:dataPt idx="17">
            <cx:spPr>
              <a:solidFill>
                <a:srgbClr val="4EA72E">
                  <a:lumMod val="75000"/>
                </a:srgbClr>
              </a:solidFill>
            </cx:spPr>
          </cx:dataPt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1600" b="1" i="0">
                    <a:solidFill>
                      <a:srgbClr val="FFFFFF"/>
                    </a:solidFill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</a:defRPr>
                </a:pPr>
                <a:endParaRPr lang="ru-RU" sz="1600" b="1">
                  <a:latin typeface="Arial Narrow" panose="020B0606020202030204" pitchFamily="34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cx:txPr>
            <cx:visibility seriesName="0" categoryName="1" value="1"/>
            <cx:separator>
</cx:separator>
            <cx:dataLabel idx="0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3200"/>
                  </a:pPr>
                  <a:r>
                    <a:rPr lang="ru-RU" sz="3200" b="1">
                      <a:latin typeface="Arial Narrow" panose="020B0606020202030204" pitchFamily="34" charset="0"/>
                    </a:rPr>
                    <a:t>Социальные расходы</a:t>
                  </a:r>
                </a:p>
              </cx:txPr>
              <cx:visibility seriesName="0" categoryName="1" value="1"/>
              <cx:separator>
</cx:separator>
            </cx:dataLabel>
            <cx:dataLabel idx="1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2400"/>
                  </a:pPr>
                  <a:r>
                    <a:rPr lang="ru-RU" sz="2400" b="1">
                      <a:latin typeface="Arial Narrow" panose="020B0606020202030204" pitchFamily="34" charset="0"/>
                    </a:rPr>
                    <a:t>Образование
5 808</a:t>
                  </a:r>
                </a:p>
              </cx:txPr>
              <cx:visibility seriesName="0" categoryName="1" value="1"/>
              <cx:separator>
</cx:separator>
            </cx:dataLabel>
            <cx:dataLabel idx="2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2400"/>
                  </a:pPr>
                  <a:r>
                    <a:rPr lang="ru-RU" sz="2400" b="1">
                      <a:latin typeface="Arial Narrow" panose="020B0606020202030204" pitchFamily="34" charset="0"/>
                    </a:rPr>
                    <a:t>Соц.обеспечение
5 284</a:t>
                  </a:r>
                </a:p>
              </cx:txPr>
              <cx:visibility seriesName="0" categoryName="1" value="1"/>
              <cx:separator>
</cx:separator>
            </cx:dataLabel>
            <cx:dataLabel idx="3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800"/>
                  </a:pPr>
                  <a:r>
                    <a:rPr lang="ru-RU" sz="1800" b="1">
                      <a:latin typeface="Arial Narrow" panose="020B0606020202030204" pitchFamily="34" charset="0"/>
                    </a:rPr>
                    <a:t>Здравоохранение
2 503</a:t>
                  </a:r>
                </a:p>
              </cx:txPr>
              <cx:visibility seriesName="0" categoryName="1" value="1"/>
              <cx:separator>
</cx:separator>
            </cx:dataLabel>
            <cx:dataLabel idx="4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400"/>
                  </a:pPr>
                  <a:r>
                    <a:rPr lang="ru-RU" sz="1400" b="1">
                      <a:latin typeface="Arial Narrow" panose="020B0606020202030204" pitchFamily="34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Культура и спорт
 877</a:t>
                  </a:r>
                </a:p>
              </cx:txPr>
            </cx:dataLabel>
            <cx:dataLabel idx="5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2000"/>
                  </a:pPr>
                  <a:r>
                    <a:rPr lang="ru-RU" sz="2000" b="1">
                      <a:latin typeface="Arial Narrow" panose="020B0606020202030204" pitchFamily="34" charset="0"/>
                    </a:rPr>
                    <a:t>Расходы на экономику</a:t>
                  </a:r>
                </a:p>
              </cx:txPr>
              <cx:visibility seriesName="0" categoryName="1" value="1"/>
              <cx:separator>
</cx:separator>
            </cx:dataLabel>
            <cx:dataLabel idx="6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2000"/>
                  </a:pPr>
                  <a:r>
                    <a:rPr lang="ru-RU" sz="2000" b="1">
                      <a:latin typeface="Arial Narrow" panose="020B0606020202030204" pitchFamily="34" charset="0"/>
                    </a:rPr>
                    <a:t>ЖКХ
1 918</a:t>
                  </a:r>
                </a:p>
              </cx:txPr>
              <cx:visibility seriesName="0" categoryName="1" value="1"/>
              <cx:separator>
</cx:separator>
            </cx:dataLabel>
            <cx:dataLabel idx="7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800"/>
                  </a:pPr>
                  <a:r>
                    <a:rPr lang="ru-RU" sz="1800" b="1">
                      <a:latin typeface="Arial Narrow" panose="020B0606020202030204" pitchFamily="34" charset="0"/>
                    </a:rPr>
                    <a:t>Транспорт
1 734</a:t>
                  </a:r>
                </a:p>
              </cx:txPr>
              <cx:visibility seriesName="0" categoryName="1" value="1"/>
              <cx:separator>
</cx:separator>
            </cx:dataLabel>
            <cx:dataLabel idx="8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400"/>
                  </a:pPr>
                  <a:r>
                    <a:rPr lang="ru-RU" sz="1400" b="1">
                      <a:latin typeface="Arial Narrow" panose="020B0606020202030204" pitchFamily="34" charset="0"/>
                    </a:rPr>
                    <a:t>Сельское хозяйство
 986</a:t>
                  </a:r>
                </a:p>
              </cx:txPr>
              <cx:visibility seriesName="0" categoryName="1" value="1"/>
              <cx:separator>
</cx:separator>
            </cx:dataLabel>
            <cx:dataLabel idx="9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200"/>
                  </a:pPr>
                  <a:r>
                    <a:rPr lang="ru-RU" sz="1200" b="1">
                      <a:latin typeface="Arial Narrow" panose="020B0606020202030204" pitchFamily="34" charset="0"/>
                    </a:rPr>
                    <a:t>ТЭК
 344</a:t>
                  </a:r>
                </a:p>
              </cx:txPr>
              <cx:visibility seriesName="0" categoryName="1" value="1"/>
              <cx:separator>
</cx:separator>
            </cx:dataLabel>
            <cx:dataLabel idx="11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200"/>
                  </a:pPr>
                  <a:r>
                    <a:rPr lang="ru-RU" sz="1200" b="1">
                      <a:latin typeface="Arial Narrow" panose="020B0606020202030204" pitchFamily="34" charset="0"/>
                    </a:rPr>
                    <a:t>Бюджетные кредиты
 712</a:t>
                  </a:r>
                </a:p>
              </cx:txPr>
              <cx:visibility seriesName="0" categoryName="1" value="1"/>
              <cx:separator>
</cx:separator>
            </cx:dataLabel>
            <cx:dataLabel idx="12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700"/>
                  </a:pPr>
                  <a:r>
                    <a:rPr lang="ru-RU" sz="700" b="1">
                      <a:latin typeface="Arial Narrow" panose="020B0606020202030204" pitchFamily="34" charset="0"/>
                    </a:rPr>
                    <a:t>Приобретение фин.активов
 503</a:t>
                  </a:r>
                </a:p>
              </cx:txPr>
              <cx:visibility seriesName="0" categoryName="1" value="1"/>
              <cx:separator>
</cx:separator>
            </cx:dataLabel>
            <cx:dataLabel idx="13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600"/>
                  </a:pPr>
                  <a:r>
                    <a:rPr lang="ru-RU" sz="1600" b="1">
                      <a:latin typeface="Arial Narrow" panose="020B0606020202030204" pitchFamily="34" charset="0"/>
                    </a:rPr>
                    <a:t>Общегосударственные расходы</a:t>
                  </a:r>
                </a:p>
              </cx:txPr>
              <cx:visibility seriesName="0" categoryName="1" value="1"/>
              <cx:separator>
</cx:separator>
            </cx:dataLabel>
            <cx:dataLabel idx="14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400"/>
                  </a:pPr>
                  <a:r>
                    <a:rPr lang="ru-RU" sz="1400" b="1">
                      <a:latin typeface="Arial Narrow" panose="020B0606020202030204" pitchFamily="34" charset="0"/>
                    </a:rPr>
                    <a:t>Обслуживание госдолга
1 866</a:t>
                  </a:r>
                </a:p>
              </cx:txPr>
              <cx:visibility seriesName="0" categoryName="1" value="1"/>
              <cx:separator>
</cx:separator>
            </cx:dataLabel>
            <cx:dataLabel idx="15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200"/>
                  </a:pPr>
                  <a:r>
                    <a:rPr lang="ru-RU" sz="1200" b="1">
                      <a:latin typeface="Arial Narrow" panose="020B0606020202030204" pitchFamily="34" charset="0"/>
                    </a:rPr>
                    <a:t>Государственные услуги общего характера
1 489</a:t>
                  </a:r>
                </a:p>
              </cx:txPr>
              <cx:visibility seriesName="0" categoryName="1" value="1"/>
              <cx:separator>
</cx:separator>
            </cx:dataLabel>
            <cx:dataLabel idx="16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400"/>
                  </a:pPr>
                  <a:r>
                    <a:rPr lang="ru-RU" sz="1400" b="1">
                      <a:latin typeface="Arial Narrow" panose="020B0606020202030204" pitchFamily="34" charset="0"/>
                    </a:rPr>
                    <a:t>Прочие
1 064</a:t>
                  </a:r>
                </a:p>
              </cx:txPr>
              <cx:visibility seriesName="0" categoryName="1" value="1"/>
              <cx:separator>
</cx:separator>
            </cx:dataLabel>
            <cx:dataLabel idx="17">
              <cx:txPr>
                <a:bodyPr vertOverflow="overflow" horzOverflow="overflow" wrap="square" lIns="0" tIns="0" rIns="0" bIns="0"/>
                <a:lstStyle/>
                <a:p>
                  <a:pPr algn="ctr" rtl="0">
                    <a:defRPr sz="1800"/>
                  </a:pPr>
                  <a:r>
                    <a:rPr lang="ru-RU" sz="1800" b="1">
                      <a:latin typeface="Arial Narrow" panose="020B0606020202030204" pitchFamily="34" charset="0"/>
                    </a:rPr>
                    <a:t>Оборона и безопасность</a:t>
                  </a:r>
                </a:p>
              </cx:txPr>
              <cx:visibility seriesName="0" categoryName="1" value="1"/>
              <cx:separator>
</cx:separator>
            </cx:dataLabel>
            <cx:dataLabel idx="18">
              <cx:txPr>
                <a:bodyPr vertOverflow="overflow" horzOverflow="overflow" wrap="square" lIns="0" tIns="0" rIns="0" bIns="0"/>
                <a:lstStyle/>
                <a:p>
                  <a:pPr algn="ctr" rtl="0">
                    <a:defRPr/>
                  </a:pPr>
                  <a:r>
                    <a:rPr lang="ru-RU" sz="1600" b="1">
                      <a:latin typeface="Arial Narrow" panose="020B0606020202030204" pitchFamily="34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Оборона
1 170</a:t>
                  </a:r>
                </a:p>
              </cx:txPr>
            </cx:dataLabel>
            <cx:dataLabel idx="19">
              <cx:txPr>
                <a:bodyPr vertOverflow="overflow" horzOverflow="overflow" wrap="square" lIns="0" tIns="0" rIns="0" bIns="0"/>
                <a:lstStyle/>
                <a:p>
                  <a:pPr algn="ctr" rtl="0">
                    <a:defRPr/>
                  </a:pPr>
                  <a:r>
                    <a:rPr lang="ru-RU" sz="1600" b="1">
                      <a:latin typeface="Arial Narrow" panose="020B0606020202030204" pitchFamily="34" charset="0"/>
                      <a:ea typeface="Cambria" panose="02040503050406030204" pitchFamily="18" charset="0"/>
                      <a:cs typeface="Arial" panose="020B0604020202020204" pitchFamily="34" charset="0"/>
                    </a:rPr>
                    <a:t>Правопорядок
1 612</a:t>
                  </a:r>
                </a:p>
              </cx:txPr>
            </cx:dataLabel>
            <cx:dataLabelHidden idx="10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Лист1!$A$2:$B$13</cx:f>
        <cx:lvl ptCount="12">
          <cx:pt idx="0">Трансферты физическим лицам</cx:pt>
          <cx:pt idx="1">Фонд оплаты труда</cx:pt>
          <cx:pt idx="2">Закупки услуг и работ</cx:pt>
          <cx:pt idx="3">Капитальные затраты</cx:pt>
          <cx:pt idx="4">Прочие текущие трансферты</cx:pt>
          <cx:pt idx="5">Другие текущие затраты</cx:pt>
          <cx:pt idx="6">Вознаграждение по займам</cx:pt>
          <cx:pt idx="7">Бюджетные субсидии</cx:pt>
          <cx:pt idx="8">Бюджетные кредиты</cx:pt>
          <cx:pt idx="9">Приобретение фин.активов</cx:pt>
          <cx:pt idx="10">Приобретение запасов</cx:pt>
          <cx:pt idx="11">Прочие</cx:pt>
        </cx:lvl>
        <cx:lvl ptCount="12">
          <cx:pt idx="0">Прямые выплаты населению</cx:pt>
          <cx:pt idx="1">Прямые выплаты населению</cx:pt>
          <cx:pt idx="2">Освоение через закупки, субсидии и т.д.</cx:pt>
          <cx:pt idx="3">Освоение через закупки, субсидии и т.д.</cx:pt>
          <cx:pt idx="4">Освоение через закупки, субсидии и т.д.</cx:pt>
          <cx:pt idx="5">Освоение через закупки, субсидии и т.д.</cx:pt>
          <cx:pt idx="6">Освоение через закупки, субсидии и т.д.</cx:pt>
          <cx:pt idx="7">Освоение через закупки, субсидии и т.д.</cx:pt>
          <cx:pt idx="8">Освоение через закупки, субсидии и т.д.</cx:pt>
          <cx:pt idx="9">Освоение через закупки, субсидии и т.д.</cx:pt>
          <cx:pt idx="10">Освоение через закупки, субсидии и т.д.</cx:pt>
          <cx:pt idx="11">Освоение через закупки, субсидии и т.д.</cx:pt>
        </cx:lvl>
        <cx:lvl ptCount="0"/>
      </cx:strDim>
      <cx:numDim type="size">
        <cx:f>Лист1!$C$2:$C$13</cx:f>
        <cx:lvl ptCount="12" formatCode="# ##0">
          <cx:pt idx="0">5352</cx:pt>
          <cx:pt idx="1">4446</cx:pt>
          <cx:pt idx="2">4790</cx:pt>
          <cx:pt idx="3">4404</cx:pt>
          <cx:pt idx="4">1964</cx:pt>
          <cx:pt idx="5">1820</cx:pt>
          <cx:pt idx="6">1866</cx:pt>
          <cx:pt idx="7">1433</cx:pt>
          <cx:pt idx="8">712</cx:pt>
          <cx:pt idx="9">554</cx:pt>
          <cx:pt idx="10">422</cx:pt>
          <cx:pt idx="11">214</cx:pt>
        </cx:lvl>
      </cx:numDim>
    </cx:data>
  </cx:chartData>
  <cx:chart>
    <cx:plotArea>
      <cx:plotAreaRegion>
        <cx:series layoutId="treemap" uniqueId="{69F33AB4-0EA6-4188-9EEA-5D59BB902262}">
          <cx:tx>
            <cx:txData>
              <cx:f>Лист1!$C$1</cx:f>
              <cx:v>Ряд 1</cx:v>
            </cx:txData>
          </cx:tx>
          <cx:dataPt idx="0">
            <cx:spPr>
              <a:solidFill>
                <a:srgbClr val="00327B"/>
              </a:solidFill>
            </cx:spPr>
          </cx:dataPt>
          <cx:dataPt idx="3">
            <cx:spPr>
              <a:solidFill>
                <a:srgbClr val="C00000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 b="1">
                    <a:latin typeface="Arial Narrow" panose="020B0606020202030204" pitchFamily="34" charset="0"/>
                    <a:ea typeface="Arial Narrow" panose="020B0606020202030204" pitchFamily="34" charset="0"/>
                    <a:cs typeface="Arial Narrow" panose="020B0606020202030204" pitchFamily="34" charset="0"/>
                  </a:defRPr>
                </a:pPr>
                <a:endParaRPr lang="ru-RU" sz="1600" b="1" i="0" u="none" strike="noStrike" baseline="0">
                  <a:solidFill>
                    <a:prstClr val="white"/>
                  </a:solidFill>
                  <a:latin typeface="Arial Narrow" panose="020B0606020202030204" pitchFamily="34" charset="0"/>
                </a:endParaRPr>
              </a:p>
            </cx:txPr>
            <cx:visibility seriesName="0" categoryName="1" value="1"/>
            <cx:separator>
</cx:separator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ru-RU" sz="16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Трансферты физическим лицам
5 352</a:t>
                  </a:r>
                </a:p>
              </cx:txPr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/>
                  </a:pPr>
                  <a:r>
                    <a:rPr lang="ru-RU" sz="16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Фонд оплаты труда
4 446</a:t>
                  </a:r>
                </a:p>
              </cx:txPr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000"/>
                  </a:pPr>
                  <a:r>
                    <a:rPr lang="ru-RU" sz="20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Закупки услуг и работ
4 790</a:t>
                  </a:r>
                </a:p>
              </cx:txPr>
              <cx:visibility seriesName="0" categoryName="1" value="1"/>
              <cx:separator>
</cx:separator>
            </cx:dataLabel>
            <cx:dataLabel idx="5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2000"/>
                  </a:pPr>
                  <a:r>
                    <a:rPr lang="ru-RU" sz="20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Капитальные затраты
4 404</a:t>
                  </a:r>
                </a:p>
              </cx:txPr>
              <cx:visibility seriesName="0" categoryName="1" value="1"/>
              <cx:separator>
</cx:separator>
            </cx:dataLabel>
            <cx:dataLabel idx="6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ru-RU" sz="16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Прочие текущие трансферты
1 964</a:t>
                  </a:r>
                </a:p>
              </cx:txPr>
              <cx:visibility seriesName="0" categoryName="1" value="1"/>
              <cx:separator>
</cx:separator>
            </cx:dataLabel>
            <cx:dataLabel idx="7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/>
                  </a:pPr>
                  <a:r>
                    <a:rPr lang="ru-RU" sz="14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Другие текущие затраты
1 820</a:t>
                  </a:r>
                </a:p>
              </cx:txPr>
              <cx:visibility seriesName="0" categoryName="1" value="1"/>
              <cx:separator>
</cx:separator>
            </cx:dataLabel>
            <cx:dataLabel idx="8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/>
                  </a:pPr>
                  <a:r>
                    <a:rPr lang="ru-RU" sz="16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Вознаграждение по займам
1 866</a:t>
                  </a:r>
                </a:p>
              </cx:txPr>
              <cx:visibility seriesName="0" categoryName="1" value="1"/>
              <cx:separator>
</cx:separator>
            </cx:dataLabel>
            <cx:dataLabel idx="9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200"/>
                  </a:pPr>
                  <a:r>
                    <a:rPr lang="ru-RU" sz="12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Бюджетные субсидии
1 433</a:t>
                  </a:r>
                </a:p>
              </cx:txPr>
              <cx:visibility seriesName="0" categoryName="1" value="1"/>
              <cx:separator>
</cx:separator>
            </cx:dataLabel>
            <cx:dataLabel idx="1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100"/>
                  </a:pPr>
                  <a:r>
                    <a:rPr lang="ru-RU" sz="11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Бюджетные кредиты
 712</a:t>
                  </a:r>
                </a:p>
              </cx:txPr>
              <cx:visibility seriesName="0" categoryName="1" value="1"/>
              <cx:separator>
</cx:separator>
            </cx:dataLabel>
            <cx:dataLabel idx="1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800"/>
                  </a:pPr>
                  <a:r>
                    <a:rPr lang="ru-RU" sz="8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Приобретение фин.активов
 554</a:t>
                  </a:r>
                </a:p>
              </cx:txPr>
              <cx:visibility seriesName="0" categoryName="1" value="1"/>
              <cx:separator>
</cx:separator>
            </cx:dataLabel>
            <cx:dataLabel idx="1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000"/>
                  </a:pPr>
                  <a:r>
                    <a:rPr lang="ru-RU" sz="1000" b="1" i="0" u="none" strike="noStrike" baseline="0">
                      <a:solidFill>
                        <a:prstClr val="white"/>
                      </a:solidFill>
                      <a:latin typeface="Arial Narrow" panose="020B0606020202030204" pitchFamily="34" charset="0"/>
                    </a:rPr>
                    <a:t>Приобретение запасов
 422</a:t>
                  </a:r>
                </a:p>
              </cx:txPr>
              <cx:visibility seriesName="0" categoryName="1" value="1"/>
              <cx:separator>
</cx:separator>
            </cx:dataLabel>
            <cx:dataLabelHidden idx="0"/>
            <cx:dataLabelHidden idx="3"/>
            <cx:dataLabelHidden idx="13"/>
          </cx:dataLabels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0.16788</cdr:x>
      <cdr:y>0.46038</cdr:y>
    </cdr:from>
    <cdr:to>
      <cdr:x>0.25565</cdr:x>
      <cdr:y>0.53962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E893BE7-271B-8D6E-1699-76800ED45895}"/>
            </a:ext>
          </a:extLst>
        </cdr:cNvPr>
        <cdr:cNvSpPr txBox="1"/>
      </cdr:nvSpPr>
      <cdr:spPr>
        <a:xfrm xmlns:a="http://schemas.openxmlformats.org/drawingml/2006/main">
          <a:off x="1585098" y="2236097"/>
          <a:ext cx="828718" cy="384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Arial Narrow" panose="020B0606020202030204" pitchFamily="34" charset="0"/>
            </a:rPr>
            <a:t>22 092</a:t>
          </a:r>
        </a:p>
      </cdr:txBody>
    </cdr:sp>
  </cdr:relSizeAnchor>
  <cdr:relSizeAnchor xmlns:cdr="http://schemas.openxmlformats.org/drawingml/2006/chartDrawing">
    <cdr:from>
      <cdr:x>0.45611</cdr:x>
      <cdr:y>0.35678</cdr:y>
    </cdr:from>
    <cdr:to>
      <cdr:x>0.54388</cdr:x>
      <cdr:y>0.43602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7CE8813-C242-673E-BF98-F3D2152C3BCA}"/>
            </a:ext>
          </a:extLst>
        </cdr:cNvPr>
        <cdr:cNvSpPr txBox="1"/>
      </cdr:nvSpPr>
      <cdr:spPr>
        <a:xfrm xmlns:a="http://schemas.openxmlformats.org/drawingml/2006/main">
          <a:off x="4306604" y="1732883"/>
          <a:ext cx="828717" cy="384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>
              <a:latin typeface="Arial Narrow" panose="020B0606020202030204" pitchFamily="34" charset="0"/>
            </a:rPr>
            <a:t>28 872</a:t>
          </a:r>
        </a:p>
      </cdr:txBody>
    </cdr:sp>
  </cdr:relSizeAnchor>
  <cdr:relSizeAnchor xmlns:cdr="http://schemas.openxmlformats.org/drawingml/2006/chartDrawing">
    <cdr:from>
      <cdr:x>0.74901</cdr:x>
      <cdr:y>0.15473</cdr:y>
    </cdr:from>
    <cdr:to>
      <cdr:x>0.84868</cdr:x>
      <cdr:y>0.23397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1C8F524-F273-3530-5CEA-413A1D27CED3}"/>
            </a:ext>
          </a:extLst>
        </cdr:cNvPr>
        <cdr:cNvSpPr txBox="1"/>
      </cdr:nvSpPr>
      <cdr:spPr>
        <a:xfrm xmlns:a="http://schemas.openxmlformats.org/drawingml/2006/main">
          <a:off x="7072069" y="751523"/>
          <a:ext cx="941151" cy="384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>
              <a:latin typeface="Arial Narrow" panose="020B0606020202030204" pitchFamily="34" charset="0"/>
            </a:rPr>
            <a:t>41 227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0.14246</cdr:x>
      <cdr:y>0.50607</cdr:y>
    </cdr:from>
    <cdr:to>
      <cdr:x>0.23023</cdr:x>
      <cdr:y>0.58531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E893BE7-271B-8D6E-1699-76800ED45895}"/>
            </a:ext>
          </a:extLst>
        </cdr:cNvPr>
        <cdr:cNvSpPr txBox="1"/>
      </cdr:nvSpPr>
      <cdr:spPr>
        <a:xfrm xmlns:a="http://schemas.openxmlformats.org/drawingml/2006/main">
          <a:off x="1277853" y="2458022"/>
          <a:ext cx="787267" cy="384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latin typeface="Arial Narrow" panose="020B0606020202030204" pitchFamily="34" charset="0"/>
            </a:rPr>
            <a:t>1 943</a:t>
          </a:r>
        </a:p>
      </cdr:txBody>
    </cdr:sp>
  </cdr:relSizeAnchor>
  <cdr:relSizeAnchor xmlns:cdr="http://schemas.openxmlformats.org/drawingml/2006/chartDrawing">
    <cdr:from>
      <cdr:x>0.56763</cdr:x>
      <cdr:y>0.28954</cdr:y>
    </cdr:from>
    <cdr:to>
      <cdr:x>0.6554</cdr:x>
      <cdr:y>0.36878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D7CE8813-C242-673E-BF98-F3D2152C3BCA}"/>
            </a:ext>
          </a:extLst>
        </cdr:cNvPr>
        <cdr:cNvSpPr txBox="1"/>
      </cdr:nvSpPr>
      <cdr:spPr>
        <a:xfrm xmlns:a="http://schemas.openxmlformats.org/drawingml/2006/main">
          <a:off x="5091478" y="1406309"/>
          <a:ext cx="787267" cy="384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>
              <a:latin typeface="Arial Narrow" panose="020B0606020202030204" pitchFamily="34" charset="0"/>
            </a:rPr>
            <a:t>3 320</a:t>
          </a:r>
        </a:p>
      </cdr:txBody>
    </cdr:sp>
  </cdr:relSizeAnchor>
  <cdr:relSizeAnchor xmlns:cdr="http://schemas.openxmlformats.org/drawingml/2006/chartDrawing">
    <cdr:from>
      <cdr:x>0.78065</cdr:x>
      <cdr:y>0.19152</cdr:y>
    </cdr:from>
    <cdr:to>
      <cdr:x>0.88032</cdr:x>
      <cdr:y>0.27076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21C8F524-F273-3530-5CEA-413A1D27CED3}"/>
            </a:ext>
          </a:extLst>
        </cdr:cNvPr>
        <cdr:cNvSpPr txBox="1"/>
      </cdr:nvSpPr>
      <cdr:spPr>
        <a:xfrm xmlns:a="http://schemas.openxmlformats.org/drawingml/2006/main">
          <a:off x="7002145" y="930210"/>
          <a:ext cx="894006" cy="384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>
              <a:latin typeface="Arial Narrow" panose="020B0606020202030204" pitchFamily="34" charset="0"/>
            </a:rPr>
            <a:t>3 906</a:t>
          </a:r>
        </a:p>
      </cdr:txBody>
    </cdr:sp>
  </cdr:relSizeAnchor>
  <cdr:relSizeAnchor xmlns:cdr="http://schemas.openxmlformats.org/drawingml/2006/chartDrawing">
    <cdr:from>
      <cdr:x>0.35652</cdr:x>
      <cdr:y>0.43101</cdr:y>
    </cdr:from>
    <cdr:to>
      <cdr:x>0.44429</cdr:x>
      <cdr:y>0.51025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B666A4E-592A-A858-B79E-7C9E8918DD6D}"/>
            </a:ext>
          </a:extLst>
        </cdr:cNvPr>
        <cdr:cNvSpPr txBox="1"/>
      </cdr:nvSpPr>
      <cdr:spPr>
        <a:xfrm xmlns:a="http://schemas.openxmlformats.org/drawingml/2006/main">
          <a:off x="3197864" y="2093431"/>
          <a:ext cx="787267" cy="3848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>
              <a:latin typeface="Arial Narrow" panose="020B0606020202030204" pitchFamily="34" charset="0"/>
            </a:rPr>
            <a:t>2 460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0.76463</cdr:x>
      <cdr:y>0.37263</cdr:y>
    </cdr:from>
    <cdr:to>
      <cdr:x>0.98508</cdr:x>
      <cdr:y>0.57237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B91694-DC4D-D1F2-F808-6F2D10C6E2C2}"/>
            </a:ext>
          </a:extLst>
        </cdr:cNvPr>
        <cdr:cNvSpPr txBox="1"/>
      </cdr:nvSpPr>
      <cdr:spPr>
        <a:xfrm xmlns:a="http://schemas.openxmlformats.org/drawingml/2006/main">
          <a:off x="8785562" y="1764725"/>
          <a:ext cx="2532993" cy="94593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2700">
          <a:solidFill>
            <a:srgbClr val="C00000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solidFill>
                <a:schemeClr val="tx1"/>
              </a:solidFill>
              <a:latin typeface="Arial Narrow" panose="020B0606020202030204" pitchFamily="34" charset="0"/>
            </a:rPr>
            <a:t>Общий прирост</a:t>
          </a:r>
        </a:p>
        <a:p xmlns:a="http://schemas.openxmlformats.org/drawingml/2006/main">
          <a:pPr algn="ctr"/>
          <a:r>
            <a:rPr lang="ru-RU" sz="2800" b="1" dirty="0">
              <a:solidFill>
                <a:srgbClr val="C00000"/>
              </a:solidFill>
              <a:latin typeface="Arial Narrow" panose="020B0606020202030204" pitchFamily="34" charset="0"/>
            </a:rPr>
            <a:t>+10 517 млрд.</a:t>
          </a:r>
          <a:r>
            <a:rPr lang="ru-RU" sz="2800" b="1" dirty="0">
              <a:solidFill>
                <a:srgbClr val="C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rPr>
            <a:t>₸</a:t>
          </a:r>
          <a:endParaRPr lang="ru-RU" sz="2800" b="1" dirty="0">
            <a:solidFill>
              <a:srgbClr val="C00000"/>
            </a:solidFill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BE584-62EB-4C6F-8720-D5124BDB9EB7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DA354-015B-44BE-BC13-D4917DEBA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32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302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24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15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6290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75543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439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768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233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7017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39760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74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6331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137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954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802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97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3752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482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09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414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920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312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00FAC5-58AA-4192-8EAE-3B1FB842FA38}" type="slidenum">
              <a:rPr kumimoji="0" lang="ru-RU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2289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46344-0BB1-BC9F-F404-AF33DF213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8B09FF-8C5B-7013-6E6E-CC551A0CE2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10EDB-2277-74DF-8DF9-F782DD132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D18-F1AA-4E28-B3C9-0FCA9957394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326D03-F9BA-3214-6B75-C91626B65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F8DA2D-62FB-4F65-4C29-5D94A2985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D357-483F-4194-A6D0-94EA7680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437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56A00-0C9C-B39D-EEAB-1163F51A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3264D-C34B-008F-D295-AE0634335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9F4E6B-A05C-F1B2-2DFB-213152C54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D18-F1AA-4E28-B3C9-0FCA9957394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873CD-B4C7-02B9-23CD-85C791ADD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EB0BA-CC37-6CDF-AFEB-62EB944D0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D357-483F-4194-A6D0-94EA7680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57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F7D74DF-6069-5400-B080-9DCC226B0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54AB41-A1AC-1C2C-4E27-CA183E1C7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00C538-945E-9F1F-479C-C2C6403F0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D18-F1AA-4E28-B3C9-0FCA9957394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78134F-4B76-55A4-2420-FCD2FB51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B73E3-F680-0B82-457B-34CE564E1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D357-483F-4194-A6D0-94EA7680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4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7AEA3-1CA7-D252-F636-AB088E6D2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6BBACA-2C2C-5835-2E3A-AC9742C8D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1262E1-F23C-C4E9-D1A5-5823B9D87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D18-F1AA-4E28-B3C9-0FCA9957394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5438DE-766C-964E-4DF2-249B0B7A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A97C8B-EA9D-CEB1-3150-717984C7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D357-483F-4194-A6D0-94EA7680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2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146ED3-CE95-4428-44E6-BCFBDFAB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793464-A51D-52C1-6723-B70A144EB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C5E3C2-2096-BE1B-DA34-2D6278C88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D18-F1AA-4E28-B3C9-0FCA9957394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34BA3F-19FF-A6E6-46E2-4DA9D502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949716-722A-7AD8-8F3C-7257007B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D357-483F-4194-A6D0-94EA7680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62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846B7-0A22-FBBC-CC09-56FB4F5CF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263A63-51C3-198F-CF49-6A91204A7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514DFF-EDCA-4445-0B79-A2A8AD4C5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BD0119-5B22-C8F7-7ADD-107BE3AF3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D18-F1AA-4E28-B3C9-0FCA9957394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1EB526-6018-23B4-33CA-45C0CFB21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AAD820-5346-BDC4-A594-E1A6006DB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D357-483F-4194-A6D0-94EA7680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227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9CDB35-6A26-3E6B-66C9-90AE828C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03A637-BBFB-CE6C-3A6A-CE002DC5B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AF5766-B096-34EA-01E4-9BAFC607A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989295-B760-5E76-9B1F-974A5EA092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C2EE90-FDEF-F4F2-BA4A-716F58EBBE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9D1706F-5043-C27F-B767-E7EC3B6AE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D18-F1AA-4E28-B3C9-0FCA9957394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88093F-CEA7-EFDF-6239-D5FD2F6A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031BE3-F806-C8D3-C912-D5DB16B0B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D357-483F-4194-A6D0-94EA7680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450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EDE5F5-AC34-DAC2-648A-64A7F56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11957B8-FDF1-D05B-60BD-B72BC419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D18-F1AA-4E28-B3C9-0FCA9957394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C3C829-5875-2DA8-8F74-AAF2D045B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689C67-1A06-8F7B-50B7-AF41559ED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D357-483F-4194-A6D0-94EA7680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46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BBE555-75F1-ADD7-20C2-3EA4B2C06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D18-F1AA-4E28-B3C9-0FCA9957394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E447A31-379B-54F7-D9D3-256D6920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8183B-ECD8-19F7-B954-40E2C6D41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D357-483F-4194-A6D0-94EA7680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42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A33A3-F3D9-E04F-4530-1B74C9C8E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62CD00-7200-BA83-6E5F-ACD619BD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9BA06D-CEB2-1643-7B75-787D58967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0BBDE1-7AAF-5633-882A-E07EE3E4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D18-F1AA-4E28-B3C9-0FCA9957394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105258-FF90-C0EC-68F9-549CDC592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9F5F21-8D4F-A54E-7946-067AB0E82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D357-483F-4194-A6D0-94EA7680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EDE17-605A-FF9D-E1B6-2F700B5D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3B206F1-CD49-59B1-08EE-306EB74D8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C002F8-304D-F8B1-51DC-A961F2968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159FE0-587E-86D6-5D79-5901EEE2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41D18-F1AA-4E28-B3C9-0FCA9957394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A58C39-5599-6687-4201-82E67A8F2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0EEEE7-BAEE-9C7B-C411-B3A27100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FD357-483F-4194-A6D0-94EA7680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6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A5AA2-5860-8692-0D82-ECCBFF1E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E537D2-16F3-C00D-7795-2E88CEF85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D3A84-B89F-67EA-ADFE-C72A3C375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D41D18-F1AA-4E28-B3C9-0FCA9957394D}" type="datetimeFigureOut">
              <a:rPr lang="ru-RU" smtClean="0"/>
              <a:t>13.04.2024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433D8-2692-F27D-D2F1-802FFFEDA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B827C2-A355-5E00-33FD-588C1D70C9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5FD357-483F-4194-A6D0-94EA768009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3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microsoft.com/office/2014/relationships/chartEx" Target="../charts/chartEx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14/relationships/chartEx" Target="../charts/chartEx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14/relationships/chartEx" Target="../charts/chartEx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microsoft.com/office/2014/relationships/chartEx" Target="../charts/chartEx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dilet.zan.kz/rus/docs/U2200001005#z742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428805-FDD6-C776-D1F9-53C585C24956}"/>
              </a:ext>
            </a:extLst>
          </p:cNvPr>
          <p:cNvSpPr txBox="1"/>
          <p:nvPr/>
        </p:nvSpPr>
        <p:spPr>
          <a:xfrm>
            <a:off x="818743" y="2439355"/>
            <a:ext cx="105545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проблемы </a:t>
            </a:r>
          </a:p>
          <a:p>
            <a:pPr algn="ctr"/>
            <a:r>
              <a:rPr lang="ru-RU" sz="44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госфинансов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9E353B-0727-B341-EED3-AB3C35533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5" t="32222" r="5134" b="33828"/>
          <a:stretch/>
        </p:blipFill>
        <p:spPr>
          <a:xfrm>
            <a:off x="9669694" y="235974"/>
            <a:ext cx="2239628" cy="845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DE14D9E-D217-9194-39AC-ABCEFAA31CFF}"/>
              </a:ext>
            </a:extLst>
          </p:cNvPr>
          <p:cNvSpPr txBox="1"/>
          <p:nvPr/>
        </p:nvSpPr>
        <p:spPr>
          <a:xfrm>
            <a:off x="386499" y="6147604"/>
            <a:ext cx="11594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19 апреля 2024 года</a:t>
            </a:r>
          </a:p>
        </p:txBody>
      </p:sp>
    </p:spTree>
    <p:extLst>
      <p:ext uri="{BB962C8B-B14F-4D97-AF65-F5344CB8AC3E}">
        <p14:creationId xmlns:p14="http://schemas.microsoft.com/office/powerpoint/2010/main" val="375447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11D4B8-006A-B902-D2A5-866A9D91D2F9}"/>
              </a:ext>
            </a:extLst>
          </p:cNvPr>
          <p:cNvSpPr txBox="1"/>
          <p:nvPr/>
        </p:nvSpPr>
        <p:spPr>
          <a:xfrm>
            <a:off x="282679" y="166436"/>
            <a:ext cx="10872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последние 5 лет наблюдается дефицит консолидированного бюджета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10</a:t>
            </a:fld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63BA57A-F1E7-F1CE-3117-D687F27FD5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24450"/>
              </p:ext>
            </p:extLst>
          </p:nvPr>
        </p:nvGraphicFramePr>
        <p:xfrm>
          <a:off x="487680" y="2032942"/>
          <a:ext cx="11216640" cy="4304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89C58F-6EF5-D579-B09F-A1CBE554A7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202445-BF7B-D1FC-034F-3809B30056F8}"/>
              </a:ext>
            </a:extLst>
          </p:cNvPr>
          <p:cNvSpPr txBox="1"/>
          <p:nvPr/>
        </p:nvSpPr>
        <p:spPr>
          <a:xfrm>
            <a:off x="208490" y="6424240"/>
            <a:ext cx="10903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: МФ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679E856-3DE4-C3E0-BE13-4B4A8E2A1359}"/>
              </a:ext>
            </a:extLst>
          </p:cNvPr>
          <p:cNvSpPr/>
          <p:nvPr/>
        </p:nvSpPr>
        <p:spPr>
          <a:xfrm>
            <a:off x="487680" y="1426299"/>
            <a:ext cx="11296357" cy="46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Дефицит (профицит) консолидированного бюджета, млрд.₸</a:t>
            </a:r>
            <a:endParaRPr lang="ru-KZ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04D5B9F0-E35F-CC2E-9FEA-3F41E03E7E88}"/>
              </a:ext>
            </a:extLst>
          </p:cNvPr>
          <p:cNvSpPr/>
          <p:nvPr/>
        </p:nvSpPr>
        <p:spPr>
          <a:xfrm>
            <a:off x="6243146" y="3510455"/>
            <a:ext cx="5666176" cy="22413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1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11D4B8-006A-B902-D2A5-866A9D91D2F9}"/>
              </a:ext>
            </a:extLst>
          </p:cNvPr>
          <p:cNvSpPr txBox="1"/>
          <p:nvPr/>
        </p:nvSpPr>
        <p:spPr>
          <a:xfrm>
            <a:off x="258421" y="255478"/>
            <a:ext cx="1003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госдолг вырос</a:t>
            </a:r>
            <a:r>
              <a:rPr lang="en-US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77%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11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378A9D-5106-68EC-666C-4D114BE9B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805FC-6BF0-D3F0-AF89-E8CA87BF5673}"/>
              </a:ext>
            </a:extLst>
          </p:cNvPr>
          <p:cNvSpPr txBox="1"/>
          <p:nvPr/>
        </p:nvSpPr>
        <p:spPr>
          <a:xfrm>
            <a:off x="301814" y="6467559"/>
            <a:ext cx="7932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: Минфин РК</a:t>
            </a:r>
            <a:endParaRPr lang="en-US" sz="1200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DD11B-F884-8A9E-1254-013C966EB477}"/>
              </a:ext>
            </a:extLst>
          </p:cNvPr>
          <p:cNvSpPr txBox="1"/>
          <p:nvPr/>
        </p:nvSpPr>
        <p:spPr>
          <a:xfrm>
            <a:off x="409903" y="969018"/>
            <a:ext cx="10924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долг, трлн.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₸</a:t>
            </a:r>
            <a:endParaRPr lang="ru-KZ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B7B554E3-C46A-FF85-92E5-28ED568EFA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610422"/>
              </p:ext>
            </p:extLst>
          </p:nvPr>
        </p:nvGraphicFramePr>
        <p:xfrm>
          <a:off x="409903" y="2017986"/>
          <a:ext cx="11254777" cy="4120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3A2F5D4-F48B-F3E0-F73E-0F45F6923DDF}"/>
              </a:ext>
            </a:extLst>
          </p:cNvPr>
          <p:cNvCxnSpPr>
            <a:cxnSpLocks/>
          </p:cNvCxnSpPr>
          <p:nvPr/>
        </p:nvCxnSpPr>
        <p:spPr>
          <a:xfrm flipV="1">
            <a:off x="1477422" y="1698354"/>
            <a:ext cx="0" cy="153590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04E729A7-8D1B-965A-DE2A-76B4D3E84A05}"/>
              </a:ext>
            </a:extLst>
          </p:cNvPr>
          <p:cNvCxnSpPr>
            <a:cxnSpLocks/>
          </p:cNvCxnSpPr>
          <p:nvPr/>
        </p:nvCxnSpPr>
        <p:spPr>
          <a:xfrm>
            <a:off x="1477421" y="1688760"/>
            <a:ext cx="9114181" cy="959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EB67EE3-038D-24E7-62A9-6D1F0FA4848D}"/>
              </a:ext>
            </a:extLst>
          </p:cNvPr>
          <p:cNvCxnSpPr>
            <a:cxnSpLocks/>
          </p:cNvCxnSpPr>
          <p:nvPr/>
        </p:nvCxnSpPr>
        <p:spPr>
          <a:xfrm>
            <a:off x="10591602" y="1698354"/>
            <a:ext cx="0" cy="24606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10D52B2-54DA-B929-49E7-8F2B9C8853D9}"/>
              </a:ext>
            </a:extLst>
          </p:cNvPr>
          <p:cNvSpPr txBox="1"/>
          <p:nvPr/>
        </p:nvSpPr>
        <p:spPr>
          <a:xfrm>
            <a:off x="5407350" y="1416873"/>
            <a:ext cx="124585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+77%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7EA50D17-EE78-9649-C680-1349D382DACA}"/>
              </a:ext>
            </a:extLst>
          </p:cNvPr>
          <p:cNvCxnSpPr>
            <a:cxnSpLocks/>
          </p:cNvCxnSpPr>
          <p:nvPr/>
        </p:nvCxnSpPr>
        <p:spPr>
          <a:xfrm flipH="1">
            <a:off x="1335532" y="3248577"/>
            <a:ext cx="283779" cy="26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939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12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16628B-0872-0913-9493-803DA0C5D1C5}"/>
              </a:ext>
            </a:extLst>
          </p:cNvPr>
          <p:cNvSpPr txBox="1"/>
          <p:nvPr/>
        </p:nvSpPr>
        <p:spPr>
          <a:xfrm>
            <a:off x="258421" y="255478"/>
            <a:ext cx="10035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Чистые финансовые активы государства сократились до 1,9 трлн. тенге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31EE5B-67D9-99D6-3879-6239A504E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1EED5-D793-2546-7A22-CE97DF19DA03}"/>
              </a:ext>
            </a:extLst>
          </p:cNvPr>
          <p:cNvSpPr txBox="1"/>
          <p:nvPr/>
        </p:nvSpPr>
        <p:spPr>
          <a:xfrm>
            <a:off x="420414" y="1246318"/>
            <a:ext cx="10924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Чистые финансовые активы государства (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Нацфонд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Госдолг), трлн.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₸</a:t>
            </a:r>
            <a:endParaRPr lang="ru-KZ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D1FB5BD-4C35-73BA-906B-3E48D7604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0045889"/>
              </p:ext>
            </p:extLst>
          </p:nvPr>
        </p:nvGraphicFramePr>
        <p:xfrm>
          <a:off x="115614" y="1786759"/>
          <a:ext cx="11719033" cy="4540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6C0E260-A93C-5405-884B-5FFA1EC30DD7}"/>
              </a:ext>
            </a:extLst>
          </p:cNvPr>
          <p:cNvSpPr txBox="1"/>
          <p:nvPr/>
        </p:nvSpPr>
        <p:spPr>
          <a:xfrm>
            <a:off x="301814" y="6467559"/>
            <a:ext cx="7932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: Минфин РК</a:t>
            </a:r>
            <a:endParaRPr lang="en-US" sz="1200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7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13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16628B-0872-0913-9493-803DA0C5D1C5}"/>
              </a:ext>
            </a:extLst>
          </p:cNvPr>
          <p:cNvSpPr txBox="1"/>
          <p:nvPr/>
        </p:nvSpPr>
        <p:spPr>
          <a:xfrm>
            <a:off x="258421" y="255478"/>
            <a:ext cx="10035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учитывать долг </a:t>
            </a:r>
            <a:r>
              <a:rPr lang="ru-RU" sz="2800" b="1" dirty="0" err="1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квазигоссектора</a:t>
            </a:r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то баланс отрицательный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31EE5B-67D9-99D6-3879-6239A504ED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81EED5-D793-2546-7A22-CE97DF19DA03}"/>
              </a:ext>
            </a:extLst>
          </p:cNvPr>
          <p:cNvSpPr txBox="1"/>
          <p:nvPr/>
        </p:nvSpPr>
        <p:spPr>
          <a:xfrm>
            <a:off x="301814" y="1355565"/>
            <a:ext cx="5517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Займы ФНБ «Самрук-Казына» </a:t>
            </a: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01.01.2023г., млрд. тенге</a:t>
            </a:r>
            <a:endParaRPr lang="ru-KZ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0E260-A93C-5405-884B-5FFA1EC30DD7}"/>
              </a:ext>
            </a:extLst>
          </p:cNvPr>
          <p:cNvSpPr txBox="1"/>
          <p:nvPr/>
        </p:nvSpPr>
        <p:spPr>
          <a:xfrm>
            <a:off x="301814" y="6467559"/>
            <a:ext cx="7932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: Самрук-Казына, Национальный банк</a:t>
            </a:r>
            <a:endParaRPr lang="en-US" sz="1200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0" name="Диаграмма 9">
                <a:extLst>
                  <a:ext uri="{FF2B5EF4-FFF2-40B4-BE49-F238E27FC236}">
                    <a16:creationId xmlns:a16="http://schemas.microsoft.com/office/drawing/2014/main" id="{0A573DBB-BCFD-3EDF-835F-B6D75B5B627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79263631"/>
                  </p:ext>
                </p:extLst>
              </p:nvPr>
            </p:nvGraphicFramePr>
            <p:xfrm>
              <a:off x="258422" y="2974428"/>
              <a:ext cx="5322572" cy="345970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0" name="Диаграмма 9">
                <a:extLst>
                  <a:ext uri="{FF2B5EF4-FFF2-40B4-BE49-F238E27FC236}">
                    <a16:creationId xmlns:a16="http://schemas.microsoft.com/office/drawing/2014/main" id="{0A573DBB-BCFD-3EDF-835F-B6D75B5B627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8422" y="2974428"/>
                <a:ext cx="5322572" cy="3459702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CAB788C-2365-0918-7BED-6176AF28E2B1}"/>
              </a:ext>
            </a:extLst>
          </p:cNvPr>
          <p:cNvSpPr txBox="1"/>
          <p:nvPr/>
        </p:nvSpPr>
        <p:spPr>
          <a:xfrm>
            <a:off x="1344272" y="2095810"/>
            <a:ext cx="35397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 Narrow" panose="020B0606020202030204" pitchFamily="34" charset="0"/>
              </a:rPr>
              <a:t>6 668 </a:t>
            </a: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млрд. тенге</a:t>
            </a:r>
            <a:endParaRPr lang="ru-RU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9A8B30-1514-03C8-C6C3-FF894B79D97D}"/>
              </a:ext>
            </a:extLst>
          </p:cNvPr>
          <p:cNvSpPr txBox="1"/>
          <p:nvPr/>
        </p:nvSpPr>
        <p:spPr>
          <a:xfrm>
            <a:off x="6255924" y="1355564"/>
            <a:ext cx="5517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Внешний долг госсектора в расширенном выражении, млрд. долл. США</a:t>
            </a:r>
            <a:endParaRPr lang="ru-KZ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4D59D6D-BBC1-EBEE-B7CF-8FE224474C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0340035"/>
              </p:ext>
            </p:extLst>
          </p:nvPr>
        </p:nvGraphicFramePr>
        <p:xfrm>
          <a:off x="6096000" y="2147874"/>
          <a:ext cx="6022428" cy="428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B52E12-2900-15EF-8E8D-FA151C9B7D46}"/>
              </a:ext>
            </a:extLst>
          </p:cNvPr>
          <p:cNvCxnSpPr>
            <a:cxnSpLocks/>
          </p:cNvCxnSpPr>
          <p:nvPr/>
        </p:nvCxnSpPr>
        <p:spPr>
          <a:xfrm>
            <a:off x="5896303" y="1355564"/>
            <a:ext cx="0" cy="507856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970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135F44-696E-44D9-B7FA-C6C5063BD465}"/>
              </a:ext>
            </a:extLst>
          </p:cNvPr>
          <p:cNvSpPr txBox="1"/>
          <p:nvPr/>
        </p:nvSpPr>
        <p:spPr>
          <a:xfrm>
            <a:off x="115119" y="271888"/>
            <a:ext cx="10111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на обслуживание госдолга выросли в 2,7 раза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0C2C99-6B3C-F984-20BD-2A3E069C43A1}"/>
              </a:ext>
            </a:extLst>
          </p:cNvPr>
          <p:cNvSpPr txBox="1"/>
          <p:nvPr/>
        </p:nvSpPr>
        <p:spPr>
          <a:xfrm>
            <a:off x="301814" y="6467559"/>
            <a:ext cx="7932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: Минфин РК</a:t>
            </a:r>
            <a:endParaRPr lang="en-US" sz="1200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5FE71B-5048-7A61-10E9-696C4EFA758D}"/>
              </a:ext>
            </a:extLst>
          </p:cNvPr>
          <p:cNvSpPr txBox="1"/>
          <p:nvPr/>
        </p:nvSpPr>
        <p:spPr>
          <a:xfrm>
            <a:off x="429639" y="1169580"/>
            <a:ext cx="10924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республиканского бюджета на обслуживание долга, млрд. тенге</a:t>
            </a:r>
            <a:endParaRPr lang="ru-KZ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DB6A05-590E-F324-A185-66B7EE09F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333248" y="235974"/>
            <a:ext cx="1576073" cy="595048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B6BA8839-7040-B83B-9BE0-09E78B8FBC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172655"/>
              </p:ext>
            </p:extLst>
          </p:nvPr>
        </p:nvGraphicFramePr>
        <p:xfrm>
          <a:off x="301814" y="2186091"/>
          <a:ext cx="10849662" cy="3952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746C2FCC-0E2A-81B0-28C7-DCBE581AC1A6}"/>
              </a:ext>
            </a:extLst>
          </p:cNvPr>
          <p:cNvCxnSpPr>
            <a:cxnSpLocks/>
          </p:cNvCxnSpPr>
          <p:nvPr/>
        </p:nvCxnSpPr>
        <p:spPr>
          <a:xfrm flipV="1">
            <a:off x="1327290" y="2312581"/>
            <a:ext cx="0" cy="18179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577EFFF-2FBC-A7A6-672D-61EAFCFE81F6}"/>
              </a:ext>
            </a:extLst>
          </p:cNvPr>
          <p:cNvCxnSpPr>
            <a:cxnSpLocks/>
          </p:cNvCxnSpPr>
          <p:nvPr/>
        </p:nvCxnSpPr>
        <p:spPr>
          <a:xfrm>
            <a:off x="1327290" y="2312581"/>
            <a:ext cx="7059965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94F4147D-7962-1E28-880D-B5AFFD6B2381}"/>
              </a:ext>
            </a:extLst>
          </p:cNvPr>
          <p:cNvCxnSpPr/>
          <p:nvPr/>
        </p:nvCxnSpPr>
        <p:spPr>
          <a:xfrm>
            <a:off x="8387255" y="2312581"/>
            <a:ext cx="0" cy="28384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A886B-0FDD-113C-D7DE-975DC4D3C71F}"/>
              </a:ext>
            </a:extLst>
          </p:cNvPr>
          <p:cNvSpPr txBox="1"/>
          <p:nvPr/>
        </p:nvSpPr>
        <p:spPr>
          <a:xfrm>
            <a:off x="4121218" y="1908248"/>
            <a:ext cx="1183337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х2,7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316B9FA-07A6-CC3A-5905-405AB6ACED18}"/>
              </a:ext>
            </a:extLst>
          </p:cNvPr>
          <p:cNvCxnSpPr>
            <a:cxnSpLocks/>
          </p:cNvCxnSpPr>
          <p:nvPr/>
        </p:nvCxnSpPr>
        <p:spPr>
          <a:xfrm flipH="1">
            <a:off x="1177159" y="4138506"/>
            <a:ext cx="283779" cy="26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609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428805-FDD6-C776-D1F9-53C585C24956}"/>
              </a:ext>
            </a:extLst>
          </p:cNvPr>
          <p:cNvSpPr txBox="1"/>
          <p:nvPr/>
        </p:nvSpPr>
        <p:spPr>
          <a:xfrm>
            <a:off x="818743" y="2439355"/>
            <a:ext cx="10554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3</a:t>
            </a:r>
            <a:r>
              <a:rPr lang="ru-RU" sz="40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Увеличение расходов бюджета без повышения их эффективности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6F74-167A-1ED4-D0C5-954F0C8BA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08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11D4B8-006A-B902-D2A5-866A9D91D2F9}"/>
              </a:ext>
            </a:extLst>
          </p:cNvPr>
          <p:cNvSpPr txBox="1"/>
          <p:nvPr/>
        </p:nvSpPr>
        <p:spPr>
          <a:xfrm>
            <a:off x="258420" y="255478"/>
            <a:ext cx="1033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целом за 3 года расходы госбюджета выросли на 60%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16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378A9D-5106-68EC-666C-4D114BE9B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805FC-6BF0-D3F0-AF89-E8CA87BF5673}"/>
              </a:ext>
            </a:extLst>
          </p:cNvPr>
          <p:cNvSpPr txBox="1"/>
          <p:nvPr/>
        </p:nvSpPr>
        <p:spPr>
          <a:xfrm>
            <a:off x="301814" y="6467559"/>
            <a:ext cx="7932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: Минфин РК</a:t>
            </a:r>
            <a:endParaRPr lang="en-US" sz="1200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DD11B-F884-8A9E-1254-013C966EB477}"/>
              </a:ext>
            </a:extLst>
          </p:cNvPr>
          <p:cNvSpPr txBox="1"/>
          <p:nvPr/>
        </p:nvSpPr>
        <p:spPr>
          <a:xfrm>
            <a:off x="527320" y="1018652"/>
            <a:ext cx="10924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государственного бюджета, млрд.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₸</a:t>
            </a:r>
            <a:endParaRPr lang="ru-KZ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AFB8A39-351F-6C30-C695-22EED8991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1958363"/>
              </p:ext>
            </p:extLst>
          </p:nvPr>
        </p:nvGraphicFramePr>
        <p:xfrm>
          <a:off x="301813" y="2333298"/>
          <a:ext cx="11375177" cy="380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B385BB72-6F1C-D729-CA59-AC38C832394A}"/>
              </a:ext>
            </a:extLst>
          </p:cNvPr>
          <p:cNvCxnSpPr>
            <a:cxnSpLocks/>
          </p:cNvCxnSpPr>
          <p:nvPr/>
        </p:nvCxnSpPr>
        <p:spPr>
          <a:xfrm flipV="1">
            <a:off x="1593035" y="2048125"/>
            <a:ext cx="0" cy="153590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647DF433-0DBD-84C1-C8C9-396278A475C6}"/>
              </a:ext>
            </a:extLst>
          </p:cNvPr>
          <p:cNvCxnSpPr>
            <a:cxnSpLocks/>
          </p:cNvCxnSpPr>
          <p:nvPr/>
        </p:nvCxnSpPr>
        <p:spPr>
          <a:xfrm>
            <a:off x="1593034" y="2038531"/>
            <a:ext cx="6641681" cy="2894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FE8A85F-85AA-94BD-E16A-0DACFED3522A}"/>
              </a:ext>
            </a:extLst>
          </p:cNvPr>
          <p:cNvCxnSpPr>
            <a:cxnSpLocks/>
          </p:cNvCxnSpPr>
          <p:nvPr/>
        </p:nvCxnSpPr>
        <p:spPr>
          <a:xfrm>
            <a:off x="8234715" y="2067472"/>
            <a:ext cx="0" cy="65470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63A0B99-178C-BBCB-CF13-3053E34EEDEE}"/>
              </a:ext>
            </a:extLst>
          </p:cNvPr>
          <p:cNvSpPr txBox="1"/>
          <p:nvPr/>
        </p:nvSpPr>
        <p:spPr>
          <a:xfrm>
            <a:off x="4268264" y="1706867"/>
            <a:ext cx="15119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+60%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1162E2A-3993-B4BF-B14F-57E22F1298FC}"/>
              </a:ext>
            </a:extLst>
          </p:cNvPr>
          <p:cNvCxnSpPr>
            <a:cxnSpLocks/>
          </p:cNvCxnSpPr>
          <p:nvPr/>
        </p:nvCxnSpPr>
        <p:spPr>
          <a:xfrm flipH="1">
            <a:off x="1451145" y="3598348"/>
            <a:ext cx="283779" cy="268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598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17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378A9D-5106-68EC-666C-4D114BE9B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9557F-8518-DE6B-2952-B186D22ABE18}"/>
              </a:ext>
            </a:extLst>
          </p:cNvPr>
          <p:cNvSpPr txBox="1"/>
          <p:nvPr/>
        </p:nvSpPr>
        <p:spPr>
          <a:xfrm>
            <a:off x="258420" y="255478"/>
            <a:ext cx="10333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прирост расходов приходиться на образование, </a:t>
            </a:r>
            <a:r>
              <a:rPr lang="ru-RU" sz="2800" b="1" dirty="0" err="1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соц.обеспечение</a:t>
            </a:r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обслуживание госдолга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6C4520-8915-CC53-CE14-7D1DF50E9550}"/>
              </a:ext>
            </a:extLst>
          </p:cNvPr>
          <p:cNvSpPr txBox="1"/>
          <p:nvPr/>
        </p:nvSpPr>
        <p:spPr>
          <a:xfrm>
            <a:off x="633919" y="1229089"/>
            <a:ext cx="10924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Прирост расходов государственного бюджета по функциональным группам 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2021-2023гг, млрд.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₸</a:t>
            </a:r>
            <a:endParaRPr lang="ru-KZ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5142202-8480-E694-8B5E-3EF9832BD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831929"/>
              </p:ext>
            </p:extLst>
          </p:nvPr>
        </p:nvGraphicFramePr>
        <p:xfrm>
          <a:off x="-68094" y="1864585"/>
          <a:ext cx="11489932" cy="4735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4C35A7D-5703-2A38-68EF-DC8FA08683A9}"/>
              </a:ext>
            </a:extLst>
          </p:cNvPr>
          <p:cNvSpPr txBox="1"/>
          <p:nvPr/>
        </p:nvSpPr>
        <p:spPr>
          <a:xfrm>
            <a:off x="208490" y="6424240"/>
            <a:ext cx="3211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: расчеты 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TALAP 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 основе данных МФ</a:t>
            </a:r>
          </a:p>
        </p:txBody>
      </p:sp>
    </p:spTree>
    <p:extLst>
      <p:ext uri="{BB962C8B-B14F-4D97-AF65-F5344CB8AC3E}">
        <p14:creationId xmlns:p14="http://schemas.microsoft.com/office/powerpoint/2010/main" val="3767669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18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378A9D-5106-68EC-666C-4D114BE9B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9557F-8518-DE6B-2952-B186D22ABE18}"/>
              </a:ext>
            </a:extLst>
          </p:cNvPr>
          <p:cNvSpPr txBox="1"/>
          <p:nvPr/>
        </p:nvSpPr>
        <p:spPr>
          <a:xfrm>
            <a:off x="258420" y="255478"/>
            <a:ext cx="10333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Растущие расходы направляются на текущие нужды, </a:t>
            </a:r>
          </a:p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не на развитие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5142202-8480-E694-8B5E-3EF9832BD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9901930"/>
              </p:ext>
            </p:extLst>
          </p:nvPr>
        </p:nvGraphicFramePr>
        <p:xfrm>
          <a:off x="5612524" y="2147875"/>
          <a:ext cx="6211614" cy="4452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4C35A7D-5703-2A38-68EF-DC8FA08683A9}"/>
              </a:ext>
            </a:extLst>
          </p:cNvPr>
          <p:cNvSpPr txBox="1"/>
          <p:nvPr/>
        </p:nvSpPr>
        <p:spPr>
          <a:xfrm>
            <a:off x="208490" y="6424240"/>
            <a:ext cx="3211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: расчеты 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TALAP 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 основе данных МФ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95ECB-81AD-715D-CC72-841E4DB4FEEB}"/>
              </a:ext>
            </a:extLst>
          </p:cNvPr>
          <p:cNvSpPr txBox="1"/>
          <p:nvPr/>
        </p:nvSpPr>
        <p:spPr>
          <a:xfrm>
            <a:off x="301814" y="1355565"/>
            <a:ext cx="5517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Прирост расходов государственного бюджета</a:t>
            </a:r>
          </a:p>
          <a:p>
            <a:pPr algn="ctr"/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2021-2023гг, млрд.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₸</a:t>
            </a:r>
            <a:endParaRPr lang="ru-KZ" sz="1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0" name="Диаграмма 9">
                <a:extLst>
                  <a:ext uri="{FF2B5EF4-FFF2-40B4-BE49-F238E27FC236}">
                    <a16:creationId xmlns:a16="http://schemas.microsoft.com/office/drawing/2014/main" id="{C1D18956-105A-D5D6-61C5-AAE42836B4F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01848293"/>
                  </p:ext>
                </p:extLst>
              </p:nvPr>
            </p:nvGraphicFramePr>
            <p:xfrm>
              <a:off x="258422" y="2903660"/>
              <a:ext cx="5322572" cy="353047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0" name="Диаграмма 9">
                <a:extLst>
                  <a:ext uri="{FF2B5EF4-FFF2-40B4-BE49-F238E27FC236}">
                    <a16:creationId xmlns:a16="http://schemas.microsoft.com/office/drawing/2014/main" id="{C1D18956-105A-D5D6-61C5-AAE42836B4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8422" y="2903660"/>
                <a:ext cx="5322572" cy="353047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EF44F0C4-4576-FB83-73D5-F80058E5F787}"/>
              </a:ext>
            </a:extLst>
          </p:cNvPr>
          <p:cNvSpPr txBox="1"/>
          <p:nvPr/>
        </p:nvSpPr>
        <p:spPr>
          <a:xfrm>
            <a:off x="1009569" y="2072663"/>
            <a:ext cx="3820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Arial Narrow" panose="020B0606020202030204" pitchFamily="34" charset="0"/>
              </a:rPr>
              <a:t>10 517 </a:t>
            </a:r>
            <a:r>
              <a:rPr lang="ru-RU" sz="3200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млрд. тенге</a:t>
            </a:r>
            <a:endParaRPr lang="ru-RU" sz="3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500EACC-01F1-2704-8001-3B04AC397A42}"/>
              </a:ext>
            </a:extLst>
          </p:cNvPr>
          <p:cNvCxnSpPr>
            <a:cxnSpLocks/>
          </p:cNvCxnSpPr>
          <p:nvPr/>
        </p:nvCxnSpPr>
        <p:spPr>
          <a:xfrm>
            <a:off x="5938345" y="1388845"/>
            <a:ext cx="0" cy="507856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D1BD7E6-916D-F240-0F7D-9DD000F2BBB3}"/>
              </a:ext>
            </a:extLst>
          </p:cNvPr>
          <p:cNvSpPr txBox="1"/>
          <p:nvPr/>
        </p:nvSpPr>
        <p:spPr>
          <a:xfrm>
            <a:off x="6391445" y="1355564"/>
            <a:ext cx="5517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Прирост расходов государственного бюджета</a:t>
            </a:r>
          </a:p>
          <a:p>
            <a:pPr algn="ctr"/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2021-2023гг. по основным статьям, млрд.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₸</a:t>
            </a:r>
            <a:endParaRPr lang="ru-KZ" sz="1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82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19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378A9D-5106-68EC-666C-4D114BE9B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9557F-8518-DE6B-2952-B186D22ABE18}"/>
              </a:ext>
            </a:extLst>
          </p:cNvPr>
          <p:cNvSpPr txBox="1"/>
          <p:nvPr/>
        </p:nvSpPr>
        <p:spPr>
          <a:xfrm>
            <a:off x="258420" y="255478"/>
            <a:ext cx="10333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расходы составляют 52% всех расходов бюджета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35A7D-5703-2A38-68EF-DC8FA08683A9}"/>
              </a:ext>
            </a:extLst>
          </p:cNvPr>
          <p:cNvSpPr txBox="1"/>
          <p:nvPr/>
        </p:nvSpPr>
        <p:spPr>
          <a:xfrm>
            <a:off x="208490" y="6424240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: Минфин РК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395ECB-81AD-715D-CC72-841E4DB4FEEB}"/>
              </a:ext>
            </a:extLst>
          </p:cNvPr>
          <p:cNvSpPr txBox="1"/>
          <p:nvPr/>
        </p:nvSpPr>
        <p:spPr>
          <a:xfrm>
            <a:off x="301814" y="1355565"/>
            <a:ext cx="11028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расходов государственного бюджета в 2023 году, млрд.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₸</a:t>
            </a:r>
            <a:endParaRPr lang="ru-KZ" sz="1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4" name="Диаграмма 13">
                <a:extLst>
                  <a:ext uri="{FF2B5EF4-FFF2-40B4-BE49-F238E27FC236}">
                    <a16:creationId xmlns:a16="http://schemas.microsoft.com/office/drawing/2014/main" id="{A85BEC8A-1A83-B7FF-F5A4-06F8C5A8397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22670505"/>
                  </p:ext>
                </p:extLst>
              </p:nvPr>
            </p:nvGraphicFramePr>
            <p:xfrm>
              <a:off x="378371" y="1831671"/>
              <a:ext cx="11530949" cy="442198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4" name="Диаграмма 13">
                <a:extLst>
                  <a:ext uri="{FF2B5EF4-FFF2-40B4-BE49-F238E27FC236}">
                    <a16:creationId xmlns:a16="http://schemas.microsoft.com/office/drawing/2014/main" id="{A85BEC8A-1A83-B7FF-F5A4-06F8C5A839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371" y="1831671"/>
                <a:ext cx="11530949" cy="442198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3742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428805-FDD6-C776-D1F9-53C585C24956}"/>
              </a:ext>
            </a:extLst>
          </p:cNvPr>
          <p:cNvSpPr txBox="1"/>
          <p:nvPr/>
        </p:nvSpPr>
        <p:spPr>
          <a:xfrm>
            <a:off x="818743" y="2439355"/>
            <a:ext cx="105545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1</a:t>
            </a:r>
            <a:r>
              <a:rPr lang="ru-RU" sz="40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Отсутствие комплексного подхода к управлению системой госфинансов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6F74-167A-1ED4-D0C5-954F0C8BA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4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20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378A9D-5106-68EC-666C-4D114BE9B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9557F-8518-DE6B-2952-B186D22ABE18}"/>
              </a:ext>
            </a:extLst>
          </p:cNvPr>
          <p:cNvSpPr txBox="1"/>
          <p:nvPr/>
        </p:nvSpPr>
        <p:spPr>
          <a:xfrm>
            <a:off x="258420" y="255478"/>
            <a:ext cx="10333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классификация расходов госбюджета</a:t>
            </a:r>
          </a:p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2023 году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35A7D-5703-2A38-68EF-DC8FA08683A9}"/>
              </a:ext>
            </a:extLst>
          </p:cNvPr>
          <p:cNvSpPr txBox="1"/>
          <p:nvPr/>
        </p:nvSpPr>
        <p:spPr>
          <a:xfrm>
            <a:off x="208490" y="6424240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: Минфин РК</a:t>
            </a:r>
          </a:p>
        </p:txBody>
      </p:sp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4" name="Диаграмма 13">
                <a:extLst>
                  <a:ext uri="{FF2B5EF4-FFF2-40B4-BE49-F238E27FC236}">
                    <a16:creationId xmlns:a16="http://schemas.microsoft.com/office/drawing/2014/main" id="{A85BEC8A-1A83-B7FF-F5A4-06F8C5A8397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912233451"/>
                  </p:ext>
                </p:extLst>
              </p:nvPr>
            </p:nvGraphicFramePr>
            <p:xfrm>
              <a:off x="378371" y="2490951"/>
              <a:ext cx="11530949" cy="376270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14" name="Диаграмма 13">
                <a:extLst>
                  <a:ext uri="{FF2B5EF4-FFF2-40B4-BE49-F238E27FC236}">
                    <a16:creationId xmlns:a16="http://schemas.microsoft.com/office/drawing/2014/main" id="{A85BEC8A-1A83-B7FF-F5A4-06F8C5A8397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8371" y="2490951"/>
                <a:ext cx="11530949" cy="3762703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ED2F058-E7A4-98E0-6415-D57B6D4B4B44}"/>
              </a:ext>
            </a:extLst>
          </p:cNvPr>
          <p:cNvSpPr txBox="1"/>
          <p:nvPr/>
        </p:nvSpPr>
        <p:spPr>
          <a:xfrm>
            <a:off x="1063012" y="1229089"/>
            <a:ext cx="6482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Стройка, ремонт, закупки, субсидии и др. = </a:t>
            </a:r>
            <a:r>
              <a:rPr lang="ru-RU" sz="2800" b="1" dirty="0">
                <a:solidFill>
                  <a:srgbClr val="C00000"/>
                </a:solidFill>
                <a:latin typeface="Arial Narrow" panose="020B0606020202030204" pitchFamily="34" charset="0"/>
              </a:rPr>
              <a:t>18 178 </a:t>
            </a: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млрд.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₸</a:t>
            </a:r>
            <a:endParaRPr lang="ru-RU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064E0B-3E6B-958D-1D01-1F5B6111F072}"/>
              </a:ext>
            </a:extLst>
          </p:cNvPr>
          <p:cNvSpPr txBox="1"/>
          <p:nvPr/>
        </p:nvSpPr>
        <p:spPr>
          <a:xfrm>
            <a:off x="7813287" y="1229089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327B"/>
                </a:solidFill>
                <a:latin typeface="Arial Narrow" panose="020B0606020202030204" pitchFamily="34" charset="0"/>
              </a:rPr>
              <a:t>Выплаты населению = </a:t>
            </a:r>
            <a:r>
              <a:rPr lang="ru-RU" sz="2800" b="1" dirty="0">
                <a:solidFill>
                  <a:srgbClr val="00327B"/>
                </a:solidFill>
                <a:latin typeface="Arial Narrow" panose="020B0606020202030204" pitchFamily="34" charset="0"/>
              </a:rPr>
              <a:t>9 798 </a:t>
            </a:r>
            <a:r>
              <a:rPr lang="ru-RU" sz="2000" b="1" dirty="0">
                <a:solidFill>
                  <a:srgbClr val="00327B"/>
                </a:solidFill>
                <a:latin typeface="Arial Narrow" panose="020B0606020202030204" pitchFamily="34" charset="0"/>
              </a:rPr>
              <a:t>млрд.</a:t>
            </a:r>
            <a:r>
              <a:rPr lang="ru-RU" sz="2000" b="1" dirty="0">
                <a:solidFill>
                  <a:srgbClr val="00327B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₸</a:t>
            </a:r>
            <a:endParaRPr lang="ru-RU" sz="2000" b="1" dirty="0">
              <a:solidFill>
                <a:srgbClr val="00327B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AD0B6-4737-DE5F-7714-D71B60D35751}"/>
              </a:ext>
            </a:extLst>
          </p:cNvPr>
          <p:cNvSpPr txBox="1"/>
          <p:nvPr/>
        </p:nvSpPr>
        <p:spPr>
          <a:xfrm>
            <a:off x="3833802" y="1752309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Narrow" panose="020B0606020202030204" pitchFamily="34" charset="0"/>
              </a:rPr>
              <a:t>65%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50C35E-28B8-D765-F34F-D6B4AC97F779}"/>
              </a:ext>
            </a:extLst>
          </p:cNvPr>
          <p:cNvSpPr txBox="1"/>
          <p:nvPr/>
        </p:nvSpPr>
        <p:spPr>
          <a:xfrm>
            <a:off x="9434724" y="1771813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327B"/>
                </a:solidFill>
                <a:latin typeface="Arial Narrow" panose="020B0606020202030204" pitchFamily="34" charset="0"/>
              </a:rPr>
              <a:t>35%</a:t>
            </a:r>
          </a:p>
        </p:txBody>
      </p:sp>
    </p:spTree>
    <p:extLst>
      <p:ext uri="{BB962C8B-B14F-4D97-AF65-F5344CB8AC3E}">
        <p14:creationId xmlns:p14="http://schemas.microsoft.com/office/powerpoint/2010/main" val="3092123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21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378A9D-5106-68EC-666C-4D114BE9B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9557F-8518-DE6B-2952-B186D22ABE18}"/>
              </a:ext>
            </a:extLst>
          </p:cNvPr>
          <p:cNvSpPr txBox="1"/>
          <p:nvPr/>
        </p:nvSpPr>
        <p:spPr>
          <a:xfrm>
            <a:off x="258420" y="255478"/>
            <a:ext cx="10333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Продолжается финансирование </a:t>
            </a:r>
            <a:r>
              <a:rPr lang="ru-RU" sz="2800" b="1" dirty="0" err="1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квазигоссектора</a:t>
            </a:r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субсидий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2FC200-9A4A-A629-76EB-7509F280F327}"/>
              </a:ext>
            </a:extLst>
          </p:cNvPr>
          <p:cNvSpPr txBox="1"/>
          <p:nvPr/>
        </p:nvSpPr>
        <p:spPr>
          <a:xfrm>
            <a:off x="208490" y="6424240"/>
            <a:ext cx="4081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: Закон «О республиканском бюджете на 2024-2026гг.»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2C400E4-DE6D-2906-6A4E-3DB1121939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060218"/>
              </p:ext>
            </p:extLst>
          </p:nvPr>
        </p:nvGraphicFramePr>
        <p:xfrm>
          <a:off x="447571" y="1303282"/>
          <a:ext cx="11296857" cy="4973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8026">
                  <a:extLst>
                    <a:ext uri="{9D8B030D-6E8A-4147-A177-3AD203B41FA5}">
                      <a16:colId xmlns:a16="http://schemas.microsoft.com/office/drawing/2014/main" val="2172449954"/>
                    </a:ext>
                  </a:extLst>
                </a:gridCol>
                <a:gridCol w="3018831">
                  <a:extLst>
                    <a:ext uri="{9D8B030D-6E8A-4147-A177-3AD203B41FA5}">
                      <a16:colId xmlns:a16="http://schemas.microsoft.com/office/drawing/2014/main" val="2144805026"/>
                    </a:ext>
                  </a:extLst>
                </a:gridCol>
              </a:tblGrid>
              <a:tr h="428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Статья расходов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План РБ на 2024г.,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млрд. тенге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538514"/>
                  </a:ext>
                </a:extLst>
              </a:tr>
              <a:tr h="542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Субсидирование ставки вознаграждения и гарантирование по кредитам субъектов частного предпринимательства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k-KZ" sz="2400" b="1" i="0" u="none" strike="noStrike" dirty="0">
                          <a:solidFill>
                            <a:srgbClr val="00327B"/>
                          </a:solidFill>
                          <a:effectLst/>
                          <a:latin typeface="Arial Narrow" panose="020B0606020202030204" pitchFamily="34" charset="0"/>
                        </a:rPr>
                        <a:t>258 </a:t>
                      </a:r>
                      <a:endParaRPr lang="ru-RU" sz="2400" b="1" i="0" u="none" strike="noStrike" dirty="0">
                        <a:solidFill>
                          <a:srgbClr val="00327B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652593"/>
                  </a:ext>
                </a:extLst>
              </a:tr>
              <a:tr h="542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 АО «Аграрная кредитная корпорация» для проведения мероприятий по поддержке субъектов агропромышленного комплекса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327B"/>
                          </a:solidFill>
                          <a:effectLst/>
                          <a:latin typeface="Arial Narrow" panose="020B0606020202030204" pitchFamily="34" charset="0"/>
                        </a:rPr>
                        <a:t>140 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604927"/>
                  </a:ext>
                </a:extLst>
              </a:tr>
              <a:tr h="542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 АО «НУХ «Байтерек» с последующим кредитованием АО «Банк Развития Казахстана» для финансирования крупных проектов обрабатывающей промышленности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327B"/>
                          </a:solidFill>
                          <a:effectLst/>
                          <a:latin typeface="Arial Narrow" panose="020B0606020202030204" pitchFamily="34" charset="0"/>
                        </a:rPr>
                        <a:t>100 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764686"/>
                  </a:ext>
                </a:extLst>
              </a:tr>
              <a:tr h="542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 АО "НУХ «Байтерек» с последующим кредитованием АО «Банк Развития Казахстана» для финансирования проектов туристской отрасли Республики Казахстан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327B"/>
                          </a:solidFill>
                          <a:effectLst/>
                          <a:latin typeface="Arial Narrow" panose="020B0606020202030204" pitchFamily="34" charset="0"/>
                        </a:rPr>
                        <a:t>85 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798614"/>
                  </a:ext>
                </a:extLst>
              </a:tr>
              <a:tr h="809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Увеличение уставного капитала АО «Национальная компания «Продовольственная контрактная корпорация» для реализации государственной политики по стимулированию агропромышленного комплекса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327B"/>
                          </a:solidFill>
                          <a:effectLst/>
                          <a:latin typeface="Arial Narrow" panose="020B0606020202030204" pitchFamily="34" charset="0"/>
                        </a:rPr>
                        <a:t>40 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7872076"/>
                  </a:ext>
                </a:extLst>
              </a:tr>
              <a:tr h="809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Субсидирование ставок вознаграждения при кредитовании и финансовом лизинге на приобретение вагонов перевозчиками пассажиров по социально значимым сообщениям и операторами вагонов (контейнеров)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327B"/>
                          </a:solidFill>
                          <a:effectLst/>
                          <a:latin typeface="Arial Narrow" panose="020B0606020202030204" pitchFamily="34" charset="0"/>
                        </a:rPr>
                        <a:t>22 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280910"/>
                  </a:ext>
                </a:extLst>
              </a:tr>
              <a:tr h="5426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 АО «НУХ «Байтерек» с последующим кредитованием АО «Фонд развития промышленности» через АО «Банк Развития Казахстана» по реализации в лизинг автобусов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327B"/>
                          </a:solidFill>
                          <a:effectLst/>
                          <a:latin typeface="Arial Narrow" panose="020B0606020202030204" pitchFamily="34" charset="0"/>
                        </a:rPr>
                        <a:t>20 </a:t>
                      </a:r>
                    </a:p>
                  </a:txBody>
                  <a:tcPr marL="7620" marR="7620" marT="7620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727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647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22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378A9D-5106-68EC-666C-4D114BE9B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29557F-8518-DE6B-2952-B186D22ABE18}"/>
              </a:ext>
            </a:extLst>
          </p:cNvPr>
          <p:cNvSpPr txBox="1"/>
          <p:nvPr/>
        </p:nvSpPr>
        <p:spPr>
          <a:xfrm>
            <a:off x="258420" y="255478"/>
            <a:ext cx="10333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моста у </a:t>
            </a:r>
            <a:r>
              <a:rPr lang="ru-RU" sz="2800" b="1" dirty="0" err="1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Astana</a:t>
            </a:r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Opera, 11 апреля 2024г.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7D5E95-53FC-11D4-1CDF-902862F675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590"/>
          <a:stretch/>
        </p:blipFill>
        <p:spPr>
          <a:xfrm>
            <a:off x="987859" y="964696"/>
            <a:ext cx="9912364" cy="54574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2FC200-9A4A-A629-76EB-7509F280F327}"/>
              </a:ext>
            </a:extLst>
          </p:cNvPr>
          <p:cNvSpPr txBox="1"/>
          <p:nvPr/>
        </p:nvSpPr>
        <p:spPr>
          <a:xfrm>
            <a:off x="208490" y="6424240"/>
            <a:ext cx="4422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: Столичный канал "Астана - Что? Где? Когда?" в Telegram</a:t>
            </a:r>
          </a:p>
        </p:txBody>
      </p:sp>
    </p:spTree>
    <p:extLst>
      <p:ext uri="{BB962C8B-B14F-4D97-AF65-F5344CB8AC3E}">
        <p14:creationId xmlns:p14="http://schemas.microsoft.com/office/powerpoint/2010/main" val="3980184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428805-FDD6-C776-D1F9-53C585C24956}"/>
              </a:ext>
            </a:extLst>
          </p:cNvPr>
          <p:cNvSpPr txBox="1"/>
          <p:nvPr/>
        </p:nvSpPr>
        <p:spPr>
          <a:xfrm>
            <a:off x="818743" y="2439355"/>
            <a:ext cx="10554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4</a:t>
            </a:r>
            <a:r>
              <a:rPr lang="ru-RU" sz="40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Низкая собираемость налогов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6F74-167A-1ED4-D0C5-954F0C8BA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3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11D4B8-006A-B902-D2A5-866A9D91D2F9}"/>
              </a:ext>
            </a:extLst>
          </p:cNvPr>
          <p:cNvSpPr txBox="1"/>
          <p:nvPr/>
        </p:nvSpPr>
        <p:spPr>
          <a:xfrm>
            <a:off x="258421" y="255478"/>
            <a:ext cx="9999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растущих расходов требует повышения собираемости налогов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24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378A9D-5106-68EC-666C-4D114BE9B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805FC-6BF0-D3F0-AF89-E8CA87BF5673}"/>
              </a:ext>
            </a:extLst>
          </p:cNvPr>
          <p:cNvSpPr txBox="1"/>
          <p:nvPr/>
        </p:nvSpPr>
        <p:spPr>
          <a:xfrm>
            <a:off x="301814" y="6467559"/>
            <a:ext cx="7932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: Минфин РК</a:t>
            </a:r>
            <a:endParaRPr lang="en-US" sz="1200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DD11B-F884-8A9E-1254-013C966EB477}"/>
              </a:ext>
            </a:extLst>
          </p:cNvPr>
          <p:cNvSpPr txBox="1"/>
          <p:nvPr/>
        </p:nvSpPr>
        <p:spPr>
          <a:xfrm>
            <a:off x="633919" y="1447288"/>
            <a:ext cx="1092416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и налоговые поступления государственного бюджета, % ВВП</a:t>
            </a:r>
            <a:endParaRPr lang="ru-KZ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F50181A-A44C-AFC9-8E53-D3D5FE4FB8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707834"/>
              </p:ext>
            </p:extLst>
          </p:nvPr>
        </p:nvGraphicFramePr>
        <p:xfrm>
          <a:off x="301813" y="1923393"/>
          <a:ext cx="11438241" cy="4214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360615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11D4B8-006A-B902-D2A5-866A9D91D2F9}"/>
              </a:ext>
            </a:extLst>
          </p:cNvPr>
          <p:cNvSpPr txBox="1"/>
          <p:nvPr/>
        </p:nvSpPr>
        <p:spPr>
          <a:xfrm>
            <a:off x="301814" y="147276"/>
            <a:ext cx="10035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Наблюдается неисполнение плана по налогам республиканского бюджета в начале 2024 года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25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378A9D-5106-68EC-666C-4D114BE9B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805FC-6BF0-D3F0-AF89-E8CA87BF5673}"/>
              </a:ext>
            </a:extLst>
          </p:cNvPr>
          <p:cNvSpPr txBox="1"/>
          <p:nvPr/>
        </p:nvSpPr>
        <p:spPr>
          <a:xfrm>
            <a:off x="301814" y="6467559"/>
            <a:ext cx="7932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: Минфин РК</a:t>
            </a:r>
            <a:endParaRPr lang="en-US" sz="1200" i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DD11B-F884-8A9E-1254-013C966EB477}"/>
              </a:ext>
            </a:extLst>
          </p:cNvPr>
          <p:cNvSpPr txBox="1"/>
          <p:nvPr/>
        </p:nvSpPr>
        <p:spPr>
          <a:xfrm>
            <a:off x="663954" y="1301077"/>
            <a:ext cx="5179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республиканского бюджета </a:t>
            </a: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 мес.2024г., %</a:t>
            </a:r>
            <a:endParaRPr lang="ru-KZ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E53754E7-A2DD-5397-C36D-16E6E8EC2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232812"/>
              </p:ext>
            </p:extLst>
          </p:nvPr>
        </p:nvGraphicFramePr>
        <p:xfrm>
          <a:off x="441435" y="1975944"/>
          <a:ext cx="4855780" cy="432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3D3D3D64-DEF2-5B56-8379-AD61460B3C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8321330"/>
              </p:ext>
            </p:extLst>
          </p:nvPr>
        </p:nvGraphicFramePr>
        <p:xfrm>
          <a:off x="5948855" y="1975945"/>
          <a:ext cx="5958714" cy="4326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51570083-3500-F43A-2F82-8119367EE57F}"/>
              </a:ext>
            </a:extLst>
          </p:cNvPr>
          <p:cNvCxnSpPr>
            <a:cxnSpLocks/>
          </p:cNvCxnSpPr>
          <p:nvPr/>
        </p:nvCxnSpPr>
        <p:spPr>
          <a:xfrm>
            <a:off x="5896303" y="1355564"/>
            <a:ext cx="0" cy="5078566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66C3EB-6930-AE57-BB68-189CE8B57BF9}"/>
              </a:ext>
            </a:extLst>
          </p:cNvPr>
          <p:cNvSpPr txBox="1"/>
          <p:nvPr/>
        </p:nvSpPr>
        <p:spPr>
          <a:xfrm>
            <a:off x="6295698" y="1301077"/>
            <a:ext cx="51797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Исполнение местных бюджетов </a:t>
            </a:r>
          </a:p>
          <a:p>
            <a:pPr algn="ctr"/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2 мес.2024г., %</a:t>
            </a:r>
            <a:endParaRPr lang="ru-KZ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02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428805-FDD6-C776-D1F9-53C585C24956}"/>
              </a:ext>
            </a:extLst>
          </p:cNvPr>
          <p:cNvSpPr txBox="1"/>
          <p:nvPr/>
        </p:nvSpPr>
        <p:spPr>
          <a:xfrm>
            <a:off x="818743" y="2439355"/>
            <a:ext cx="10554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5</a:t>
            </a:r>
            <a:r>
              <a:rPr lang="ru-RU" sz="40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Неэффективность действующих бюджетных правил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6F74-167A-1ED4-D0C5-954F0C8BA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04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27</a:t>
            </a:fld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9BCCA809-832E-0D4E-91D3-95D54CFC35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167827"/>
              </p:ext>
            </p:extLst>
          </p:nvPr>
        </p:nvGraphicFramePr>
        <p:xfrm>
          <a:off x="437930" y="1936975"/>
          <a:ext cx="11316138" cy="4224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9544">
                  <a:extLst>
                    <a:ext uri="{9D8B030D-6E8A-4147-A177-3AD203B41FA5}">
                      <a16:colId xmlns:a16="http://schemas.microsoft.com/office/drawing/2014/main" val="3890719326"/>
                    </a:ext>
                  </a:extLst>
                </a:gridCol>
                <a:gridCol w="2469931">
                  <a:extLst>
                    <a:ext uri="{9D8B030D-6E8A-4147-A177-3AD203B41FA5}">
                      <a16:colId xmlns:a16="http://schemas.microsoft.com/office/drawing/2014/main" val="512792500"/>
                    </a:ext>
                  </a:extLst>
                </a:gridCol>
                <a:gridCol w="2196663">
                  <a:extLst>
                    <a:ext uri="{9D8B030D-6E8A-4147-A177-3AD203B41FA5}">
                      <a16:colId xmlns:a16="http://schemas.microsoft.com/office/drawing/2014/main" val="3284572626"/>
                    </a:ext>
                  </a:extLst>
                </a:gridCol>
              </a:tblGrid>
              <a:tr h="378882"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Narrow" panose="020B0606020202030204" pitchFamily="34" charset="0"/>
                        </a:rPr>
                        <a:t>2030 год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7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Arial Narrow" panose="020B0606020202030204" pitchFamily="34" charset="0"/>
                        </a:rPr>
                        <a:t>2023г.</a:t>
                      </a:r>
                    </a:p>
                  </a:txBody>
                  <a:tcPr anchor="ctr"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2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932497"/>
                  </a:ext>
                </a:extLst>
              </a:tr>
              <a:tr h="49576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Ненефтяной дефицит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5% ВВП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7,1% ВВП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315913"/>
                  </a:ext>
                </a:extLst>
              </a:tr>
              <a:tr h="49576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Дефицит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2% ВВП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2,4% ВВП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138184"/>
                  </a:ext>
                </a:extLst>
              </a:tr>
              <a:tr h="49576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Госдолг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32% ВВП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</a:rPr>
                        <a:t>22,8% ВВП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09411"/>
                  </a:ext>
                </a:extLst>
              </a:tr>
              <a:tr h="49576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Валютные активы Нацфонда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100 млрд.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$60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</a:rPr>
                        <a:t>млрд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067489"/>
                  </a:ext>
                </a:extLst>
              </a:tr>
              <a:tr h="816053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Чистые внешние активы </a:t>
                      </a:r>
                      <a:r>
                        <a:rPr lang="ru-RU" sz="1600" i="1" dirty="0">
                          <a:latin typeface="Arial Narrow" panose="020B0606020202030204" pitchFamily="34" charset="0"/>
                        </a:rPr>
                        <a:t>(отношение внешнего долга Правительства, гарантированного долга и внешнего долга </a:t>
                      </a:r>
                      <a:r>
                        <a:rPr lang="ru-RU" sz="1600" i="1" dirty="0" err="1">
                          <a:latin typeface="Arial Narrow" panose="020B0606020202030204" pitchFamily="34" charset="0"/>
                        </a:rPr>
                        <a:t>квазигоссектора</a:t>
                      </a:r>
                      <a:r>
                        <a:rPr lang="ru-RU" sz="1600" i="1" dirty="0">
                          <a:latin typeface="Arial Narrow" panose="020B0606020202030204" pitchFamily="34" charset="0"/>
                        </a:rPr>
                        <a:t> к валютным активам НФРК)</a:t>
                      </a:r>
                      <a:endParaRPr lang="ru-RU" i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0,75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57038"/>
                  </a:ext>
                </a:extLst>
              </a:tr>
              <a:tr h="49576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Расходы на обслуживание госдолга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 Narrow" panose="020B0606020202030204" pitchFamily="34" charset="0"/>
                        </a:rPr>
                        <a:t>&lt;10% </a:t>
                      </a:r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расходов РБ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8% расходов РБ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003239"/>
                  </a:ext>
                </a:extLst>
              </a:tr>
              <a:tr h="495767">
                <a:tc>
                  <a:txBody>
                    <a:bodyPr/>
                    <a:lstStyle/>
                    <a:p>
                      <a:r>
                        <a:rPr lang="ru-RU" dirty="0">
                          <a:latin typeface="Arial Narrow" panose="020B0606020202030204" pitchFamily="34" charset="0"/>
                        </a:rPr>
                        <a:t>Доходы госбюджета (без учета трансфертов)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Arial Narrow" panose="020B0606020202030204" pitchFamily="34" charset="0"/>
                        </a:rPr>
                        <a:t>18% ВВП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rgbClr val="00B05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17,5% ВВП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11772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CD4D60F-3214-4676-4A1B-5579912EC8BA}"/>
              </a:ext>
            </a:extLst>
          </p:cNvPr>
          <p:cNvSpPr txBox="1"/>
          <p:nvPr/>
        </p:nvSpPr>
        <p:spPr>
          <a:xfrm>
            <a:off x="258421" y="255478"/>
            <a:ext cx="9999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индикаторы Концепции управления госфинансов и их исполнение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A4A646-792B-B0C5-2833-72D59AEEF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48D7F2-9A0A-FF4A-E8DE-5BBB080D0E35}"/>
              </a:ext>
            </a:extLst>
          </p:cNvPr>
          <p:cNvSpPr txBox="1"/>
          <p:nvPr/>
        </p:nvSpPr>
        <p:spPr>
          <a:xfrm>
            <a:off x="633919" y="1229089"/>
            <a:ext cx="109241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Целевые индикаторы Концепции управления государственными финансами Республики Казахстан до 2030 года </a:t>
            </a:r>
            <a:endParaRPr lang="ru-KZ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3518B6-1CF5-7058-9202-223A412B8D38}"/>
              </a:ext>
            </a:extLst>
          </p:cNvPr>
          <p:cNvSpPr txBox="1"/>
          <p:nvPr/>
        </p:nvSpPr>
        <p:spPr>
          <a:xfrm>
            <a:off x="301814" y="6467559"/>
            <a:ext cx="7932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  <a:hlinkClick r:id="rId4"/>
              </a:rPr>
              <a:t>https://adilet.zan.kz/rus/docs/U2200001005#z742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, Расчеты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TALAP</a:t>
            </a:r>
          </a:p>
        </p:txBody>
      </p:sp>
    </p:spTree>
    <p:extLst>
      <p:ext uri="{BB962C8B-B14F-4D97-AF65-F5344CB8AC3E}">
        <p14:creationId xmlns:p14="http://schemas.microsoft.com/office/powerpoint/2010/main" val="47969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0DC-C04A-411D-A372-2E26D38671C8}" type="slidenum">
              <a:rPr lang="ru-RU" smtClean="0"/>
              <a:t>28</a:t>
            </a:fld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69EBBC-3DF4-405A-9091-977996026AE4}"/>
              </a:ext>
            </a:extLst>
          </p:cNvPr>
          <p:cNvSpPr/>
          <p:nvPr/>
        </p:nvSpPr>
        <p:spPr>
          <a:xfrm>
            <a:off x="9024795" y="2453765"/>
            <a:ext cx="2606158" cy="111658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Национальный фонд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9857F4-DFBD-4A31-BA1D-2E497774C28C}"/>
              </a:ext>
            </a:extLst>
          </p:cNvPr>
          <p:cNvSpPr txBox="1"/>
          <p:nvPr/>
        </p:nvSpPr>
        <p:spPr>
          <a:xfrm>
            <a:off x="5985919" y="3587708"/>
            <a:ext cx="262606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Ограничения: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Неэффективность </a:t>
            </a:r>
            <a:r>
              <a:rPr lang="ru-RU" sz="1400" dirty="0" err="1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квазигоссектора</a:t>
            </a:r>
            <a:endParaRPr lang="ru-RU" sz="1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41F56-2FC0-3D22-54F0-C78F5A2FC8FD}"/>
              </a:ext>
            </a:extLst>
          </p:cNvPr>
          <p:cNvSpPr txBox="1"/>
          <p:nvPr/>
        </p:nvSpPr>
        <p:spPr>
          <a:xfrm>
            <a:off x="301814" y="147276"/>
            <a:ext cx="10035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Действующие бюджетные правила поставили бюджет в зависимость от Нацфонда через трансферты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61C1CA-8044-C227-7075-14422A369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FED956CF-56E7-8B7D-DDDF-B692D906EE86}"/>
              </a:ext>
            </a:extLst>
          </p:cNvPr>
          <p:cNvSpPr/>
          <p:nvPr/>
        </p:nvSpPr>
        <p:spPr>
          <a:xfrm>
            <a:off x="5987304" y="2474893"/>
            <a:ext cx="2623296" cy="11165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Дивиденды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807641BB-A032-681B-18C4-DC8B5D9313ED}"/>
              </a:ext>
            </a:extLst>
          </p:cNvPr>
          <p:cNvSpPr/>
          <p:nvPr/>
        </p:nvSpPr>
        <p:spPr>
          <a:xfrm>
            <a:off x="9024795" y="1303394"/>
            <a:ext cx="2606158" cy="6980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itchFamily="34" charset="0"/>
              </a:rPr>
              <a:t>Налоги от нефти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C8128506-FE93-797E-FACE-120160A8FDDF}"/>
              </a:ext>
            </a:extLst>
          </p:cNvPr>
          <p:cNvSpPr/>
          <p:nvPr/>
        </p:nvSpPr>
        <p:spPr>
          <a:xfrm>
            <a:off x="3099734" y="2471124"/>
            <a:ext cx="2623296" cy="11165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itchFamily="34" charset="0"/>
              </a:rPr>
              <a:t>Налоги </a:t>
            </a:r>
          </a:p>
          <a:p>
            <a:pPr algn="ctr"/>
            <a:r>
              <a:rPr lang="ru-RU" sz="20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от ненефтяного сектора</a:t>
            </a:r>
          </a:p>
        </p:txBody>
      </p:sp>
      <p:sp>
        <p:nvSpPr>
          <p:cNvPr id="65" name="Прямоугольник 64">
            <a:extLst>
              <a:ext uri="{FF2B5EF4-FFF2-40B4-BE49-F238E27FC236}">
                <a16:creationId xmlns:a16="http://schemas.microsoft.com/office/drawing/2014/main" id="{CB661BF4-6632-ECB9-AF7D-7EFEA0CCB52F}"/>
              </a:ext>
            </a:extLst>
          </p:cNvPr>
          <p:cNvSpPr/>
          <p:nvPr/>
        </p:nvSpPr>
        <p:spPr>
          <a:xfrm>
            <a:off x="212164" y="2453764"/>
            <a:ext cx="2623296" cy="11165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Займы</a:t>
            </a:r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id="{14ACADF4-3BC5-FF46-48F3-75A0BD2DFB9D}"/>
              </a:ext>
            </a:extLst>
          </p:cNvPr>
          <p:cNvCxnSpPr>
            <a:stCxn id="63" idx="2"/>
            <a:endCxn id="16" idx="0"/>
          </p:cNvCxnSpPr>
          <p:nvPr/>
        </p:nvCxnSpPr>
        <p:spPr>
          <a:xfrm>
            <a:off x="10327874" y="2001480"/>
            <a:ext cx="0" cy="452285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710481C-F3F3-A8C7-2A10-1FBCF2B0B635}"/>
              </a:ext>
            </a:extLst>
          </p:cNvPr>
          <p:cNvSpPr txBox="1"/>
          <p:nvPr/>
        </p:nvSpPr>
        <p:spPr>
          <a:xfrm>
            <a:off x="3098349" y="3570348"/>
            <a:ext cx="262606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Ограничения: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Ограниченная налоговая база исходя из структуры экономики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Низкая налоговая нагрузка</a:t>
            </a:r>
            <a:endParaRPr lang="en-GB" sz="1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273599B-D535-1FCE-4650-5EE70564AE09}"/>
              </a:ext>
            </a:extLst>
          </p:cNvPr>
          <p:cNvSpPr txBox="1"/>
          <p:nvPr/>
        </p:nvSpPr>
        <p:spPr>
          <a:xfrm>
            <a:off x="208009" y="3570347"/>
            <a:ext cx="2626066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Ограничения: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Правило долга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Высокие расходы на обслуживание</a:t>
            </a:r>
            <a:endParaRPr lang="en-GB" sz="1400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D20E77E-6231-91C4-8F24-123B92689D51}"/>
              </a:ext>
            </a:extLst>
          </p:cNvPr>
          <p:cNvSpPr/>
          <p:nvPr/>
        </p:nvSpPr>
        <p:spPr>
          <a:xfrm>
            <a:off x="2002776" y="5369257"/>
            <a:ext cx="4828949" cy="7386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Республиканский бюджет</a:t>
            </a:r>
          </a:p>
        </p:txBody>
      </p:sp>
      <p:cxnSp>
        <p:nvCxnSpPr>
          <p:cNvPr id="73" name="Соединитель: уступ 72">
            <a:extLst>
              <a:ext uri="{FF2B5EF4-FFF2-40B4-BE49-F238E27FC236}">
                <a16:creationId xmlns:a16="http://schemas.microsoft.com/office/drawing/2014/main" id="{8B9B2656-B80B-EA2C-C32A-39FDAA4522A4}"/>
              </a:ext>
            </a:extLst>
          </p:cNvPr>
          <p:cNvCxnSpPr>
            <a:cxnSpLocks/>
            <a:stCxn id="16" idx="2"/>
            <a:endCxn id="71" idx="3"/>
          </p:cNvCxnSpPr>
          <p:nvPr/>
        </p:nvCxnSpPr>
        <p:spPr>
          <a:xfrm rot="5400000">
            <a:off x="7495680" y="2906395"/>
            <a:ext cx="2168240" cy="3496149"/>
          </a:xfrm>
          <a:prstGeom prst="bentConnector2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4FCA5E9-FFC8-9805-D8A1-D66D9587FC07}"/>
              </a:ext>
            </a:extLst>
          </p:cNvPr>
          <p:cNvSpPr txBox="1"/>
          <p:nvPr/>
        </p:nvSpPr>
        <p:spPr>
          <a:xfrm>
            <a:off x="9033799" y="4188109"/>
            <a:ext cx="259715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Трансферт </a:t>
            </a:r>
          </a:p>
        </p:txBody>
      </p:sp>
      <p:cxnSp>
        <p:nvCxnSpPr>
          <p:cNvPr id="76" name="Соединитель: уступ 75">
            <a:extLst>
              <a:ext uri="{FF2B5EF4-FFF2-40B4-BE49-F238E27FC236}">
                <a16:creationId xmlns:a16="http://schemas.microsoft.com/office/drawing/2014/main" id="{8670BAF6-DE74-2699-7627-ACC58B139C3B}"/>
              </a:ext>
            </a:extLst>
          </p:cNvPr>
          <p:cNvCxnSpPr>
            <a:cxnSpLocks/>
            <a:stCxn id="29" idx="2"/>
            <a:endCxn id="71" idx="0"/>
          </p:cNvCxnSpPr>
          <p:nvPr/>
        </p:nvCxnSpPr>
        <p:spPr>
          <a:xfrm rot="5400000">
            <a:off x="5336660" y="3406964"/>
            <a:ext cx="1042885" cy="2881701"/>
          </a:xfrm>
          <a:prstGeom prst="bentConnector3">
            <a:avLst>
              <a:gd name="adj1" fmla="val 58063"/>
            </a:avLst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Соединитель: уступ 78">
            <a:extLst>
              <a:ext uri="{FF2B5EF4-FFF2-40B4-BE49-F238E27FC236}">
                <a16:creationId xmlns:a16="http://schemas.microsoft.com/office/drawing/2014/main" id="{56648912-CAC3-F4AF-855C-9097E12E4FEB}"/>
              </a:ext>
            </a:extLst>
          </p:cNvPr>
          <p:cNvCxnSpPr>
            <a:cxnSpLocks/>
            <a:stCxn id="70" idx="2"/>
            <a:endCxn id="71" idx="0"/>
          </p:cNvCxnSpPr>
          <p:nvPr/>
        </p:nvCxnSpPr>
        <p:spPr>
          <a:xfrm rot="16200000" flipH="1">
            <a:off x="2546745" y="3498750"/>
            <a:ext cx="844803" cy="2896209"/>
          </a:xfrm>
          <a:prstGeom prst="bentConnector3">
            <a:avLst>
              <a:gd name="adj1" fmla="val 50000"/>
            </a:avLst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705CC3D3-D234-A91A-9D63-A7E9C68BE29B}"/>
              </a:ext>
            </a:extLst>
          </p:cNvPr>
          <p:cNvCxnSpPr>
            <a:cxnSpLocks/>
            <a:stCxn id="68" idx="2"/>
            <a:endCxn id="71" idx="0"/>
          </p:cNvCxnSpPr>
          <p:nvPr/>
        </p:nvCxnSpPr>
        <p:spPr>
          <a:xfrm>
            <a:off x="4411382" y="4524455"/>
            <a:ext cx="5869" cy="844802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3E7FF214-93BA-9E1E-09C0-8C3DC5A3A123}"/>
              </a:ext>
            </a:extLst>
          </p:cNvPr>
          <p:cNvSpPr txBox="1"/>
          <p:nvPr/>
        </p:nvSpPr>
        <p:spPr>
          <a:xfrm>
            <a:off x="9043753" y="4589584"/>
            <a:ext cx="259715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Нет четких правил определения размера трансфертов</a:t>
            </a:r>
          </a:p>
        </p:txBody>
      </p:sp>
    </p:spTree>
    <p:extLst>
      <p:ext uri="{BB962C8B-B14F-4D97-AF65-F5344CB8AC3E}">
        <p14:creationId xmlns:p14="http://schemas.microsoft.com/office/powerpoint/2010/main" val="4045367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428805-FDD6-C776-D1F9-53C585C24956}"/>
              </a:ext>
            </a:extLst>
          </p:cNvPr>
          <p:cNvSpPr txBox="1"/>
          <p:nvPr/>
        </p:nvSpPr>
        <p:spPr>
          <a:xfrm>
            <a:off x="818745" y="2721114"/>
            <a:ext cx="10554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RU" sz="4000" b="1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6F74-167A-1ED4-D0C5-954F0C8BA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6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0DC-C04A-411D-A372-2E26D38671C8}" type="slidenum">
              <a:rPr lang="ru-RU" smtClean="0"/>
              <a:t>3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C86FF31-E4B8-43C0-A91C-1A95ED77EABA}"/>
              </a:ext>
            </a:extLst>
          </p:cNvPr>
          <p:cNvSpPr/>
          <p:nvPr/>
        </p:nvSpPr>
        <p:spPr>
          <a:xfrm>
            <a:off x="1184677" y="3570862"/>
            <a:ext cx="2824867" cy="10175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Государственный бюджет 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69EBBC-3DF4-405A-9091-977996026AE4}"/>
              </a:ext>
            </a:extLst>
          </p:cNvPr>
          <p:cNvSpPr/>
          <p:nvPr/>
        </p:nvSpPr>
        <p:spPr>
          <a:xfrm>
            <a:off x="8744606" y="3570859"/>
            <a:ext cx="2435973" cy="101754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Национальный фонд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41F56-2FC0-3D22-54F0-C78F5A2FC8FD}"/>
              </a:ext>
            </a:extLst>
          </p:cNvPr>
          <p:cNvSpPr txBox="1"/>
          <p:nvPr/>
        </p:nvSpPr>
        <p:spPr>
          <a:xfrm>
            <a:off x="354366" y="114825"/>
            <a:ext cx="10035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госфинансов должно охватывать бюджетную систему, внебюджетные фонды и </a:t>
            </a:r>
            <a:r>
              <a:rPr lang="ru-RU" sz="2800" b="1" dirty="0" err="1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квазигоссектор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61C1CA-8044-C227-7075-14422A369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DF82EED-7DCC-EB13-D18B-BD29169A34D8}"/>
              </a:ext>
            </a:extLst>
          </p:cNvPr>
          <p:cNvSpPr/>
          <p:nvPr/>
        </p:nvSpPr>
        <p:spPr>
          <a:xfrm>
            <a:off x="5635509" y="3570860"/>
            <a:ext cx="2651687" cy="101754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Внебюджетные фонды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5EBBCCD-3207-F1DD-C3EF-8EA601DE699A}"/>
              </a:ext>
            </a:extLst>
          </p:cNvPr>
          <p:cNvSpPr/>
          <p:nvPr/>
        </p:nvSpPr>
        <p:spPr>
          <a:xfrm>
            <a:off x="1181105" y="1289746"/>
            <a:ext cx="2824867" cy="1017541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Квазигоссектор</a:t>
            </a:r>
            <a:endParaRPr lang="ru-RU" sz="2400" b="1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0746711-1F4A-974E-1EEA-6D5A544C186C}"/>
              </a:ext>
            </a:extLst>
          </p:cNvPr>
          <p:cNvCxnSpPr>
            <a:cxnSpLocks/>
          </p:cNvCxnSpPr>
          <p:nvPr/>
        </p:nvCxnSpPr>
        <p:spPr>
          <a:xfrm flipV="1">
            <a:off x="1818284" y="2307287"/>
            <a:ext cx="0" cy="1263573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2CB65600-FE7F-BEA0-F007-26B2DDF80CC8}"/>
              </a:ext>
            </a:extLst>
          </p:cNvPr>
          <p:cNvCxnSpPr>
            <a:cxnSpLocks/>
          </p:cNvCxnSpPr>
          <p:nvPr/>
        </p:nvCxnSpPr>
        <p:spPr>
          <a:xfrm>
            <a:off x="3163608" y="2307287"/>
            <a:ext cx="0" cy="1263573"/>
          </a:xfrm>
          <a:prstGeom prst="straightConnector1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2B1293B-84E9-F064-C2EC-0D45B8FC93A7}"/>
              </a:ext>
            </a:extLst>
          </p:cNvPr>
          <p:cNvSpPr txBox="1"/>
          <p:nvPr/>
        </p:nvSpPr>
        <p:spPr>
          <a:xfrm>
            <a:off x="1238884" y="2671967"/>
            <a:ext cx="125867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вклад в УК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кредиты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7DAF0F-F54D-1D7F-602C-0C2FD28DC40C}"/>
              </a:ext>
            </a:extLst>
          </p:cNvPr>
          <p:cNvSpPr txBox="1"/>
          <p:nvPr/>
        </p:nvSpPr>
        <p:spPr>
          <a:xfrm>
            <a:off x="2593538" y="2819110"/>
            <a:ext cx="133722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дивиденды</a:t>
            </a:r>
          </a:p>
        </p:txBody>
      </p:sp>
      <p:cxnSp>
        <p:nvCxnSpPr>
          <p:cNvPr id="32" name="Соединитель: уступ 31">
            <a:extLst>
              <a:ext uri="{FF2B5EF4-FFF2-40B4-BE49-F238E27FC236}">
                <a16:creationId xmlns:a16="http://schemas.microsoft.com/office/drawing/2014/main" id="{F279C3EE-A27E-DDFD-CC33-A9E18C430D70}"/>
              </a:ext>
            </a:extLst>
          </p:cNvPr>
          <p:cNvCxnSpPr>
            <a:cxnSpLocks/>
            <a:stCxn id="3" idx="0"/>
            <a:endCxn id="7" idx="3"/>
          </p:cNvCxnSpPr>
          <p:nvPr/>
        </p:nvCxnSpPr>
        <p:spPr>
          <a:xfrm rot="16200000" flipV="1">
            <a:off x="4597492" y="1206998"/>
            <a:ext cx="1772343" cy="2955381"/>
          </a:xfrm>
          <a:prstGeom prst="bentConnector2">
            <a:avLst/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7689345-13E0-FE51-E1D4-899F3E6AAA98}"/>
              </a:ext>
            </a:extLst>
          </p:cNvPr>
          <p:cNvSpPr txBox="1"/>
          <p:nvPr/>
        </p:nvSpPr>
        <p:spPr>
          <a:xfrm>
            <a:off x="6117210" y="2482523"/>
            <a:ext cx="183095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выкуп облигаций</a:t>
            </a:r>
          </a:p>
        </p:txBody>
      </p:sp>
      <p:cxnSp>
        <p:nvCxnSpPr>
          <p:cNvPr id="56" name="Соединитель: уступ 55">
            <a:extLst>
              <a:ext uri="{FF2B5EF4-FFF2-40B4-BE49-F238E27FC236}">
                <a16:creationId xmlns:a16="http://schemas.microsoft.com/office/drawing/2014/main" id="{334A1BD0-8DB3-9E6A-ED44-4BD519E5F824}"/>
              </a:ext>
            </a:extLst>
          </p:cNvPr>
          <p:cNvCxnSpPr>
            <a:cxnSpLocks/>
            <a:stCxn id="3" idx="2"/>
            <a:endCxn id="12" idx="2"/>
          </p:cNvCxnSpPr>
          <p:nvPr/>
        </p:nvCxnSpPr>
        <p:spPr>
          <a:xfrm rot="5400000">
            <a:off x="4779231" y="2406281"/>
            <a:ext cx="2" cy="4364242"/>
          </a:xfrm>
          <a:prstGeom prst="bentConnector3">
            <a:avLst>
              <a:gd name="adj1" fmla="val 11430100000"/>
            </a:avLst>
          </a:prstGeom>
          <a:ln w="1270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: уступ 61">
            <a:extLst>
              <a:ext uri="{FF2B5EF4-FFF2-40B4-BE49-F238E27FC236}">
                <a16:creationId xmlns:a16="http://schemas.microsoft.com/office/drawing/2014/main" id="{7C3E20F3-C0C1-C6DE-6B7C-CC39EDAD4A50}"/>
              </a:ext>
            </a:extLst>
          </p:cNvPr>
          <p:cNvCxnSpPr>
            <a:cxnSpLocks/>
            <a:stCxn id="16" idx="2"/>
          </p:cNvCxnSpPr>
          <p:nvPr/>
        </p:nvCxnSpPr>
        <p:spPr>
          <a:xfrm rot="5400000">
            <a:off x="5303144" y="1279913"/>
            <a:ext cx="1350963" cy="7967936"/>
          </a:xfrm>
          <a:prstGeom prst="bentConnector2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4FD8C60E-AD16-3EC4-BAA2-E242725E151A}"/>
              </a:ext>
            </a:extLst>
          </p:cNvPr>
          <p:cNvCxnSpPr/>
          <p:nvPr/>
        </p:nvCxnSpPr>
        <p:spPr>
          <a:xfrm flipV="1">
            <a:off x="1994657" y="4588400"/>
            <a:ext cx="0" cy="1364416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128E729-8FCC-8306-9DF7-E7902CBAD91A}"/>
              </a:ext>
            </a:extLst>
          </p:cNvPr>
          <p:cNvSpPr txBox="1"/>
          <p:nvPr/>
        </p:nvSpPr>
        <p:spPr>
          <a:xfrm>
            <a:off x="4731301" y="5667775"/>
            <a:ext cx="283443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Гарантированный трансферт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Целевой трансферт</a:t>
            </a: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id="{70F163B0-A0A2-317A-88AB-CBE446FDF4CF}"/>
              </a:ext>
            </a:extLst>
          </p:cNvPr>
          <p:cNvCxnSpPr>
            <a:cxnSpLocks/>
            <a:stCxn id="12" idx="3"/>
            <a:endCxn id="3" idx="1"/>
          </p:cNvCxnSpPr>
          <p:nvPr/>
        </p:nvCxnSpPr>
        <p:spPr>
          <a:xfrm flipV="1">
            <a:off x="4009544" y="4079631"/>
            <a:ext cx="1625965" cy="2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2DD2A7C-B7B0-0136-B9D7-87ED9CEC3D0E}"/>
              </a:ext>
            </a:extLst>
          </p:cNvPr>
          <p:cNvSpPr txBox="1"/>
          <p:nvPr/>
        </p:nvSpPr>
        <p:spPr>
          <a:xfrm>
            <a:off x="4221151" y="3803568"/>
            <a:ext cx="116089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Взносы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latin typeface="Arial Narrow" panose="020B0606020202030204" pitchFamily="34" charset="0"/>
              </a:rPr>
              <a:t>Трансферт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52B1F9A-E951-99D1-DCE2-A71477E23F95}"/>
              </a:ext>
            </a:extLst>
          </p:cNvPr>
          <p:cNvSpPr txBox="1"/>
          <p:nvPr/>
        </p:nvSpPr>
        <p:spPr>
          <a:xfrm>
            <a:off x="3556532" y="4695189"/>
            <a:ext cx="209704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600" b="1" dirty="0">
                <a:latin typeface="Arial Narrow" panose="020B0606020202030204" pitchFamily="34" charset="0"/>
              </a:rPr>
              <a:t>выкуп гособлигаций</a:t>
            </a:r>
          </a:p>
        </p:txBody>
      </p:sp>
    </p:spTree>
    <p:extLst>
      <p:ext uri="{BB962C8B-B14F-4D97-AF65-F5344CB8AC3E}">
        <p14:creationId xmlns:p14="http://schemas.microsoft.com/office/powerpoint/2010/main" val="3472793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30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4D60F-3214-4676-4A1B-5579912EC8BA}"/>
              </a:ext>
            </a:extLst>
          </p:cNvPr>
          <p:cNvSpPr txBox="1"/>
          <p:nvPr/>
        </p:nvSpPr>
        <p:spPr>
          <a:xfrm>
            <a:off x="258421" y="255478"/>
            <a:ext cx="999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Предпосылки для изменения политики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A4A646-792B-B0C5-2833-72D59AEEF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082334-8AB8-8A9B-F74B-4AB0DAD277F5}"/>
              </a:ext>
            </a:extLst>
          </p:cNvPr>
          <p:cNvSpPr txBox="1"/>
          <p:nvPr/>
        </p:nvSpPr>
        <p:spPr>
          <a:xfrm>
            <a:off x="378372" y="1308938"/>
            <a:ext cx="11530949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Структура доходов бюджета является отражением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структуры экономики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 Пока нефть будет оставаться главным экспортным товаром Казахстана, бюджет будет зависеть от нефтяных доходов. 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Бюджет является единственным инструментом для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инклюзивного перераспределения нефтяной ренты.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Государственные финансы – это не только бюджет. Важно также балансировать </a:t>
            </a:r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другие элементы системы госфинансов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госдолг,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Нацфонд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внебюджетные фонды,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квазигоссектор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Растущий госдолг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представляет такую же угрозу для финансовой устойчивости страны, как и падение цен на нефть. </a:t>
            </a:r>
          </a:p>
        </p:txBody>
      </p:sp>
    </p:spTree>
    <p:extLst>
      <p:ext uri="{BB962C8B-B14F-4D97-AF65-F5344CB8AC3E}">
        <p14:creationId xmlns:p14="http://schemas.microsoft.com/office/powerpoint/2010/main" val="1533461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31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D4D60F-3214-4676-4A1B-5579912EC8BA}"/>
              </a:ext>
            </a:extLst>
          </p:cNvPr>
          <p:cNvSpPr txBox="1"/>
          <p:nvPr/>
        </p:nvSpPr>
        <p:spPr>
          <a:xfrm>
            <a:off x="258421" y="255478"/>
            <a:ext cx="999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A4A646-792B-B0C5-2833-72D59AEEF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B35419-0574-31FC-E7F6-1F334D73ADC8}"/>
              </a:ext>
            </a:extLst>
          </p:cNvPr>
          <p:cNvSpPr>
            <a:spLocks/>
          </p:cNvSpPr>
          <p:nvPr/>
        </p:nvSpPr>
        <p:spPr>
          <a:xfrm>
            <a:off x="526815" y="1271524"/>
            <a:ext cx="4507640" cy="864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3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algn="ctr"/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Бюджетная консолидация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C5923BEC-A046-CA3C-2B1B-0DC8A05CAC01}"/>
              </a:ext>
            </a:extLst>
          </p:cNvPr>
          <p:cNvSpPr>
            <a:spLocks noChangeAspect="1"/>
          </p:cNvSpPr>
          <p:nvPr/>
        </p:nvSpPr>
        <p:spPr>
          <a:xfrm>
            <a:off x="157058" y="1441914"/>
            <a:ext cx="523220" cy="523220"/>
          </a:xfrm>
          <a:prstGeom prst="ellipse">
            <a:avLst/>
          </a:prstGeom>
          <a:solidFill>
            <a:schemeClr val="bg1"/>
          </a:solidFill>
          <a:ln>
            <a:solidFill>
              <a:srgbClr val="003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92F800-2F51-99D2-A14E-91D3C3C6ECBD}"/>
              </a:ext>
            </a:extLst>
          </p:cNvPr>
          <p:cNvSpPr txBox="1"/>
          <p:nvPr/>
        </p:nvSpPr>
        <p:spPr>
          <a:xfrm>
            <a:off x="5276192" y="2354567"/>
            <a:ext cx="6158769" cy="783291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30" dirty="0">
                <a:latin typeface="Arial" panose="020B0604020202020204" pitchFamily="34" charset="0"/>
                <a:cs typeface="Arial" panose="020B0604020202020204" pitchFamily="34" charset="0"/>
              </a:rPr>
              <a:t>Доходы/расходы, дефицит/профицит консолидированного бюджета при различных ценах на нефть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30" dirty="0">
                <a:latin typeface="Arial" panose="020B0604020202020204" pitchFamily="34" charset="0"/>
                <a:cs typeface="Arial" panose="020B0604020202020204" pitchFamily="34" charset="0"/>
              </a:rPr>
              <a:t>Запас прочности Нацфонда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4AEBDDC-5E37-EB83-6191-D00119705C8F}"/>
              </a:ext>
            </a:extLst>
          </p:cNvPr>
          <p:cNvSpPr>
            <a:spLocks/>
          </p:cNvSpPr>
          <p:nvPr/>
        </p:nvSpPr>
        <p:spPr>
          <a:xfrm>
            <a:off x="526815" y="2304238"/>
            <a:ext cx="4507640" cy="864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3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algn="ctr"/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Расчет сценариев бюджетной устойчивости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8B4C0F9E-C6C1-A15E-439F-ABB5EB93F503}"/>
              </a:ext>
            </a:extLst>
          </p:cNvPr>
          <p:cNvSpPr>
            <a:spLocks noChangeAspect="1"/>
          </p:cNvSpPr>
          <p:nvPr/>
        </p:nvSpPr>
        <p:spPr>
          <a:xfrm>
            <a:off x="157058" y="2474628"/>
            <a:ext cx="523220" cy="523220"/>
          </a:xfrm>
          <a:prstGeom prst="ellipse">
            <a:avLst/>
          </a:prstGeom>
          <a:solidFill>
            <a:schemeClr val="bg1"/>
          </a:solidFill>
          <a:ln>
            <a:solidFill>
              <a:srgbClr val="003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A47AC73F-E6D6-36A5-6182-EE7898593718}"/>
              </a:ext>
            </a:extLst>
          </p:cNvPr>
          <p:cNvSpPr>
            <a:spLocks/>
          </p:cNvSpPr>
          <p:nvPr/>
        </p:nvSpPr>
        <p:spPr>
          <a:xfrm>
            <a:off x="526815" y="3336952"/>
            <a:ext cx="4507640" cy="864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3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algn="ctr"/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Новые бюджетные правила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3A923A69-1821-72A4-7C2A-D78F92A37438}"/>
              </a:ext>
            </a:extLst>
          </p:cNvPr>
          <p:cNvSpPr>
            <a:spLocks noChangeAspect="1"/>
          </p:cNvSpPr>
          <p:nvPr/>
        </p:nvSpPr>
        <p:spPr>
          <a:xfrm>
            <a:off x="157058" y="3507342"/>
            <a:ext cx="523220" cy="523220"/>
          </a:xfrm>
          <a:prstGeom prst="ellipse">
            <a:avLst/>
          </a:prstGeom>
          <a:solidFill>
            <a:schemeClr val="bg1"/>
          </a:solidFill>
          <a:ln>
            <a:solidFill>
              <a:srgbClr val="003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46CAB79-670B-D178-1D51-74D175F7D307}"/>
              </a:ext>
            </a:extLst>
          </p:cNvPr>
          <p:cNvSpPr>
            <a:spLocks/>
          </p:cNvSpPr>
          <p:nvPr/>
        </p:nvSpPr>
        <p:spPr>
          <a:xfrm>
            <a:off x="526815" y="4369666"/>
            <a:ext cx="4507640" cy="864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3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algn="ctr"/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Новые правила использования средств Нацфонда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F785346A-3530-113B-5FB2-CF463D65CD59}"/>
              </a:ext>
            </a:extLst>
          </p:cNvPr>
          <p:cNvSpPr>
            <a:spLocks noChangeAspect="1"/>
          </p:cNvSpPr>
          <p:nvPr/>
        </p:nvSpPr>
        <p:spPr>
          <a:xfrm>
            <a:off x="157058" y="4540056"/>
            <a:ext cx="523220" cy="523220"/>
          </a:xfrm>
          <a:prstGeom prst="ellipse">
            <a:avLst/>
          </a:prstGeom>
          <a:solidFill>
            <a:schemeClr val="bg1"/>
          </a:solidFill>
          <a:ln>
            <a:solidFill>
              <a:srgbClr val="003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7707ACD-129F-CA43-1645-9953E1B8D685}"/>
              </a:ext>
            </a:extLst>
          </p:cNvPr>
          <p:cNvSpPr>
            <a:spLocks/>
          </p:cNvSpPr>
          <p:nvPr/>
        </p:nvSpPr>
        <p:spPr>
          <a:xfrm>
            <a:off x="526815" y="5401967"/>
            <a:ext cx="4507640" cy="864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32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4150" algn="ctr"/>
            <a:r>
              <a:rPr lang="ru-RU" sz="24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Ужесточение правил долга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FEC237E-48C5-5D39-BDBD-F74AA6CD0A36}"/>
              </a:ext>
            </a:extLst>
          </p:cNvPr>
          <p:cNvSpPr>
            <a:spLocks noChangeAspect="1"/>
          </p:cNvSpPr>
          <p:nvPr/>
        </p:nvSpPr>
        <p:spPr>
          <a:xfrm>
            <a:off x="157058" y="5572357"/>
            <a:ext cx="523220" cy="523220"/>
          </a:xfrm>
          <a:prstGeom prst="ellipse">
            <a:avLst/>
          </a:prstGeom>
          <a:solidFill>
            <a:schemeClr val="bg1"/>
          </a:solidFill>
          <a:ln>
            <a:solidFill>
              <a:srgbClr val="00327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D0896F-ECF7-B75E-FC58-0A710A01D652}"/>
              </a:ext>
            </a:extLst>
          </p:cNvPr>
          <p:cNvSpPr txBox="1"/>
          <p:nvPr/>
        </p:nvSpPr>
        <p:spPr>
          <a:xfrm>
            <a:off x="5276192" y="3306740"/>
            <a:ext cx="6388993" cy="987963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30" dirty="0">
                <a:latin typeface="Arial" panose="020B0604020202020204" pitchFamily="34" charset="0"/>
                <a:cs typeface="Arial" panose="020B0604020202020204" pitchFamily="34" charset="0"/>
              </a:rPr>
              <a:t>«Отсечение» нефтяных доходов и их зачисление напрямую в республиканский бюджет 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3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средств Нацфонда исключительно через механизм целевых трансфертов на финансирование специального бюджета развития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CB6A605-89A5-EEB8-7742-9C9013386D84}"/>
              </a:ext>
            </a:extLst>
          </p:cNvPr>
          <p:cNvSpPr txBox="1"/>
          <p:nvPr/>
        </p:nvSpPr>
        <p:spPr>
          <a:xfrm>
            <a:off x="5258258" y="4410942"/>
            <a:ext cx="6739187" cy="783291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30" dirty="0">
                <a:latin typeface="Arial" panose="020B0604020202020204" pitchFamily="34" charset="0"/>
                <a:cs typeface="Arial" panose="020B0604020202020204" pitchFamily="34" charset="0"/>
              </a:rPr>
              <a:t>Ограничить цели использования средств Нацфонда – критическая энергетическая инфраструктура, образование и здравоохранения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30" dirty="0">
                <a:latin typeface="Arial" panose="020B0604020202020204" pitchFamily="34" charset="0"/>
                <a:cs typeface="Arial" panose="020B0604020202020204" pitchFamily="34" charset="0"/>
              </a:rPr>
              <a:t>Сформировать специальный бюджет развития с перечнем критических проектов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275FAAA-E4C5-0D8D-5765-5B2883BE6889}"/>
              </a:ext>
            </a:extLst>
          </p:cNvPr>
          <p:cNvSpPr txBox="1"/>
          <p:nvPr/>
        </p:nvSpPr>
        <p:spPr>
          <a:xfrm>
            <a:off x="5258258" y="5442321"/>
            <a:ext cx="6651063" cy="860235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30" dirty="0">
                <a:latin typeface="Arial" panose="020B0604020202020204" pitchFamily="34" charset="0"/>
                <a:cs typeface="Arial" panose="020B0604020202020204" pitchFamily="34" charset="0"/>
              </a:rPr>
              <a:t>Дефицит бюджета не более 1% ВВП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30" dirty="0">
                <a:latin typeface="Arial" panose="020B0604020202020204" pitchFamily="34" charset="0"/>
                <a:cs typeface="Arial" panose="020B0604020202020204" pitchFamily="34" charset="0"/>
              </a:rPr>
              <a:t>Предел госдолга - 25% ВВП, предел внешнего долга – 10% ВВП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30" dirty="0">
                <a:latin typeface="Arial" panose="020B0604020202020204" pitchFamily="34" charset="0"/>
                <a:cs typeface="Arial" panose="020B0604020202020204" pitchFamily="34" charset="0"/>
              </a:rPr>
              <a:t>Запрет на привлечение внешних займов по ставке выше доходности Нацфонда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1CE621-6540-FCD5-0C6E-4542EBB60692}"/>
              </a:ext>
            </a:extLst>
          </p:cNvPr>
          <p:cNvSpPr txBox="1"/>
          <p:nvPr/>
        </p:nvSpPr>
        <p:spPr>
          <a:xfrm>
            <a:off x="5258258" y="1323188"/>
            <a:ext cx="6158769" cy="783291"/>
          </a:xfrm>
          <a:prstGeom prst="rect">
            <a:avLst/>
          </a:prstGeom>
          <a:noFill/>
        </p:spPr>
        <p:txBody>
          <a:bodyPr wrap="square" lIns="90000" rtlCol="0">
            <a:spAutoFit/>
          </a:bodyPr>
          <a:lstStyle/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3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системой госфинансов по принципу «одного кармана»</a:t>
            </a:r>
          </a:p>
          <a:p>
            <a:pPr marL="144000" indent="-144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30" dirty="0">
                <a:latin typeface="Arial" panose="020B0604020202020204" pitchFamily="34" charset="0"/>
                <a:cs typeface="Arial" panose="020B0604020202020204" pitchFamily="34" charset="0"/>
              </a:rPr>
              <a:t>Поэтапная консолидация всех неналоговых и внебюджетных платежей в бюджет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39642631-7794-B53E-045F-B21A5326A96B}"/>
              </a:ext>
            </a:extLst>
          </p:cNvPr>
          <p:cNvCxnSpPr/>
          <p:nvPr/>
        </p:nvCxnSpPr>
        <p:spPr>
          <a:xfrm flipV="1">
            <a:off x="5034455" y="2189712"/>
            <a:ext cx="6768662" cy="1346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6968443C-5805-BC91-DD8C-DE0B0CE7A590}"/>
              </a:ext>
            </a:extLst>
          </p:cNvPr>
          <p:cNvCxnSpPr/>
          <p:nvPr/>
        </p:nvCxnSpPr>
        <p:spPr>
          <a:xfrm flipV="1">
            <a:off x="5034455" y="3204120"/>
            <a:ext cx="6768662" cy="1346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C99B6E8B-288F-846C-9A9F-EC5147BE5A63}"/>
              </a:ext>
            </a:extLst>
          </p:cNvPr>
          <p:cNvCxnSpPr/>
          <p:nvPr/>
        </p:nvCxnSpPr>
        <p:spPr>
          <a:xfrm flipV="1">
            <a:off x="5075847" y="4291751"/>
            <a:ext cx="6768662" cy="1346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985246A1-2F78-27E1-2DE1-895C099EAECE}"/>
              </a:ext>
            </a:extLst>
          </p:cNvPr>
          <p:cNvCxnSpPr/>
          <p:nvPr/>
        </p:nvCxnSpPr>
        <p:spPr>
          <a:xfrm flipV="1">
            <a:off x="5034455" y="5327449"/>
            <a:ext cx="6768662" cy="13462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220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B80DC-C04A-411D-A372-2E26D38671C8}" type="slidenum">
              <a:rPr lang="ru-RU" smtClean="0"/>
              <a:t>32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C86FF31-E4B8-43C0-A91C-1A95ED77EABA}"/>
              </a:ext>
            </a:extLst>
          </p:cNvPr>
          <p:cNvSpPr/>
          <p:nvPr/>
        </p:nvSpPr>
        <p:spPr>
          <a:xfrm>
            <a:off x="1084495" y="2746641"/>
            <a:ext cx="4629568" cy="5458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Республиканский бюджет </a:t>
            </a:r>
          </a:p>
        </p:txBody>
      </p:sp>
      <p:cxnSp>
        <p:nvCxnSpPr>
          <p:cNvPr id="13" name="Соединительная линия уступом 23">
            <a:extLst>
              <a:ext uri="{FF2B5EF4-FFF2-40B4-BE49-F238E27FC236}">
                <a16:creationId xmlns:a16="http://schemas.microsoft.com/office/drawing/2014/main" id="{F03254C5-835D-4257-87AA-8080C88C3C6B}"/>
              </a:ext>
            </a:extLst>
          </p:cNvPr>
          <p:cNvCxnSpPr>
            <a:cxnSpLocks/>
            <a:stCxn id="12" idx="2"/>
            <a:endCxn id="25" idx="0"/>
          </p:cNvCxnSpPr>
          <p:nvPr/>
        </p:nvCxnSpPr>
        <p:spPr>
          <a:xfrm rot="5400000">
            <a:off x="2336389" y="2675930"/>
            <a:ext cx="446317" cy="1679464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69063AD-72B4-4E46-8201-7EC041395675}"/>
              </a:ext>
            </a:extLst>
          </p:cNvPr>
          <p:cNvSpPr/>
          <p:nvPr/>
        </p:nvSpPr>
        <p:spPr>
          <a:xfrm>
            <a:off x="3395605" y="4339963"/>
            <a:ext cx="2985208" cy="1679835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65137" indent="-285750" algn="just">
              <a:spcBef>
                <a:spcPts val="600"/>
              </a:spcBef>
              <a:buClr>
                <a:srgbClr val="0C29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Критическая инфраструктура</a:t>
            </a:r>
          </a:p>
          <a:p>
            <a:pPr marL="465137" indent="-285750" algn="just">
              <a:spcBef>
                <a:spcPts val="600"/>
              </a:spcBef>
              <a:buClr>
                <a:srgbClr val="0C29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Образование</a:t>
            </a:r>
          </a:p>
          <a:p>
            <a:pPr marL="465137" indent="-285750" algn="just">
              <a:spcBef>
                <a:spcPts val="600"/>
              </a:spcBef>
              <a:buClr>
                <a:srgbClr val="0C29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Медицина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69EBBC-3DF4-405A-9091-977996026AE4}"/>
              </a:ext>
            </a:extLst>
          </p:cNvPr>
          <p:cNvSpPr/>
          <p:nvPr/>
        </p:nvSpPr>
        <p:spPr>
          <a:xfrm>
            <a:off x="6871315" y="2746642"/>
            <a:ext cx="3808341" cy="5458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Национальный фонд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AC52886-323A-4A52-936B-216C802D6517}"/>
              </a:ext>
            </a:extLst>
          </p:cNvPr>
          <p:cNvSpPr/>
          <p:nvPr/>
        </p:nvSpPr>
        <p:spPr>
          <a:xfrm>
            <a:off x="4869904" y="1148853"/>
            <a:ext cx="2942792" cy="497614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Нефтяные поступления</a:t>
            </a:r>
            <a:endParaRPr lang="ru-RU" b="1" dirty="0">
              <a:solidFill>
                <a:srgbClr val="0C2986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8" name="Соединительная линия уступом 42">
            <a:extLst>
              <a:ext uri="{FF2B5EF4-FFF2-40B4-BE49-F238E27FC236}">
                <a16:creationId xmlns:a16="http://schemas.microsoft.com/office/drawing/2014/main" id="{E263510C-E905-4700-9FA0-703F1DFF35CE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 rot="16200000" flipH="1">
            <a:off x="7008306" y="979461"/>
            <a:ext cx="1100175" cy="2434186"/>
          </a:xfrm>
          <a:prstGeom prst="bentConnector3">
            <a:avLst>
              <a:gd name="adj1" fmla="val 50955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44">
            <a:extLst>
              <a:ext uri="{FF2B5EF4-FFF2-40B4-BE49-F238E27FC236}">
                <a16:creationId xmlns:a16="http://schemas.microsoft.com/office/drawing/2014/main" id="{63D54BE2-2E1D-4A2C-9CDC-4925D6FE1611}"/>
              </a:ext>
            </a:extLst>
          </p:cNvPr>
          <p:cNvCxnSpPr>
            <a:cxnSpLocks/>
            <a:stCxn id="17" idx="2"/>
            <a:endCxn id="12" idx="0"/>
          </p:cNvCxnSpPr>
          <p:nvPr/>
        </p:nvCxnSpPr>
        <p:spPr>
          <a:xfrm rot="5400000">
            <a:off x="4320203" y="725544"/>
            <a:ext cx="1100174" cy="2942021"/>
          </a:xfrm>
          <a:prstGeom prst="bentConnector3">
            <a:avLst>
              <a:gd name="adj1" fmla="val 50955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C4C51F-025A-4DFB-A2FB-87472FFFAF42}"/>
              </a:ext>
            </a:extLst>
          </p:cNvPr>
          <p:cNvSpPr txBox="1"/>
          <p:nvPr/>
        </p:nvSpPr>
        <p:spPr>
          <a:xfrm>
            <a:off x="4690308" y="1748142"/>
            <a:ext cx="330198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Цена отсечения (40</a:t>
            </a:r>
            <a:r>
              <a:rPr lang="en-US" sz="1400" b="1" dirty="0">
                <a:solidFill>
                  <a:srgbClr val="C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$ / </a:t>
            </a:r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баррель)</a:t>
            </a:r>
            <a:endParaRPr lang="en-GB" sz="1400" b="1" dirty="0">
              <a:solidFill>
                <a:srgbClr val="C00000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5C9CE4B-870F-4EE0-8A44-AEE151ECA355}"/>
              </a:ext>
            </a:extLst>
          </p:cNvPr>
          <p:cNvSpPr/>
          <p:nvPr/>
        </p:nvSpPr>
        <p:spPr>
          <a:xfrm>
            <a:off x="8417053" y="2251624"/>
            <a:ext cx="71686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Свыше</a:t>
            </a:r>
            <a:endParaRPr lang="ru-RU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E9970B1-8971-464F-A897-AAAAC5280CB5}"/>
              </a:ext>
            </a:extLst>
          </p:cNvPr>
          <p:cNvSpPr/>
          <p:nvPr/>
        </p:nvSpPr>
        <p:spPr>
          <a:xfrm>
            <a:off x="2884087" y="2296646"/>
            <a:ext cx="1023037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В пределах</a:t>
            </a:r>
            <a:endParaRPr lang="ru-RU" sz="14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298452D-E23B-478B-9FD1-1E80EDB1CE2B}"/>
              </a:ext>
            </a:extLst>
          </p:cNvPr>
          <p:cNvSpPr/>
          <p:nvPr/>
        </p:nvSpPr>
        <p:spPr>
          <a:xfrm>
            <a:off x="1084217" y="1147212"/>
            <a:ext cx="3151380" cy="499255"/>
          </a:xfrm>
          <a:prstGeom prst="rect">
            <a:avLst/>
          </a:prstGeom>
          <a:solidFill>
            <a:schemeClr val="bg1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Ненефтяные</a:t>
            </a:r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 поступления</a:t>
            </a:r>
            <a:endParaRPr lang="ru-RU" b="1" dirty="0">
              <a:solidFill>
                <a:srgbClr val="0C2986"/>
              </a:solidFill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267F72F6-EFF3-48E5-B310-1567288D9A62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2659907" y="1646467"/>
            <a:ext cx="0" cy="110017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1D95157-F79B-4060-9BD4-CEA949E95C75}"/>
              </a:ext>
            </a:extLst>
          </p:cNvPr>
          <p:cNvSpPr/>
          <p:nvPr/>
        </p:nvSpPr>
        <p:spPr>
          <a:xfrm>
            <a:off x="400844" y="3738821"/>
            <a:ext cx="2637942" cy="503541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 Narrow"/>
                <a:ea typeface="Verdana"/>
                <a:cs typeface="Verdana" pitchFamily="34" charset="0"/>
              </a:rPr>
              <a:t>Текущий бюджет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86FB056-42A1-4295-97F5-E2107F9F875B}"/>
              </a:ext>
            </a:extLst>
          </p:cNvPr>
          <p:cNvSpPr/>
          <p:nvPr/>
        </p:nvSpPr>
        <p:spPr>
          <a:xfrm>
            <a:off x="3558786" y="3738821"/>
            <a:ext cx="2782514" cy="503541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  <a:ea typeface="Verdana" pitchFamily="34" charset="0"/>
              </a:rPr>
              <a:t>Бюджет развития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189197D4-6212-4179-BDD8-7E3B5EE2F967}"/>
              </a:ext>
            </a:extLst>
          </p:cNvPr>
          <p:cNvSpPr/>
          <p:nvPr/>
        </p:nvSpPr>
        <p:spPr>
          <a:xfrm>
            <a:off x="594290" y="4355194"/>
            <a:ext cx="2125766" cy="1488654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spcBef>
                <a:spcPts val="600"/>
              </a:spcBef>
              <a:buClr>
                <a:srgbClr val="0C29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Выполнение базовых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госфункций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marL="285750" indent="-285750" algn="just">
              <a:spcBef>
                <a:spcPts val="600"/>
              </a:spcBef>
              <a:buClr>
                <a:srgbClr val="0C298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  <a:cs typeface="Arial" pitchFamily="34" charset="0"/>
              </a:rPr>
              <a:t>Социальные обязательства</a:t>
            </a:r>
          </a:p>
        </p:txBody>
      </p:sp>
      <p:cxnSp>
        <p:nvCxnSpPr>
          <p:cNvPr id="28" name="Соединительная линия уступом 96">
            <a:extLst>
              <a:ext uri="{FF2B5EF4-FFF2-40B4-BE49-F238E27FC236}">
                <a16:creationId xmlns:a16="http://schemas.microsoft.com/office/drawing/2014/main" id="{C2492364-0F6C-4331-9642-8BB42647A88F}"/>
              </a:ext>
            </a:extLst>
          </p:cNvPr>
          <p:cNvCxnSpPr>
            <a:cxnSpLocks/>
            <a:stCxn id="16" idx="2"/>
            <a:endCxn id="26" idx="3"/>
          </p:cNvCxnSpPr>
          <p:nvPr/>
        </p:nvCxnSpPr>
        <p:spPr>
          <a:xfrm rot="5400000">
            <a:off x="7209350" y="2424456"/>
            <a:ext cx="698086" cy="2434186"/>
          </a:xfrm>
          <a:prstGeom prst="bentConnector2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59857F4-DFBD-4A31-BA1D-2E497774C28C}"/>
              </a:ext>
            </a:extLst>
          </p:cNvPr>
          <p:cNvSpPr txBox="1"/>
          <p:nvPr/>
        </p:nvSpPr>
        <p:spPr>
          <a:xfrm>
            <a:off x="6809807" y="3719398"/>
            <a:ext cx="180079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Целевой трансферт на развитие</a:t>
            </a:r>
            <a:endParaRPr lang="en-GB" sz="1400" b="1" dirty="0">
              <a:latin typeface="Arial Narrow" panose="020B0606020202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Левая фигурная скобка 29">
            <a:extLst>
              <a:ext uri="{FF2B5EF4-FFF2-40B4-BE49-F238E27FC236}">
                <a16:creationId xmlns:a16="http://schemas.microsoft.com/office/drawing/2014/main" id="{9B70635B-74EC-4E47-8DC7-0F84685F4D2E}"/>
              </a:ext>
            </a:extLst>
          </p:cNvPr>
          <p:cNvSpPr/>
          <p:nvPr/>
        </p:nvSpPr>
        <p:spPr>
          <a:xfrm rot="16200000">
            <a:off x="1614815" y="4573538"/>
            <a:ext cx="209999" cy="2302429"/>
          </a:xfrm>
          <a:prstGeom prst="leftBrace">
            <a:avLst>
              <a:gd name="adj1" fmla="val 184179"/>
              <a:gd name="adj2" fmla="val 49772"/>
            </a:avLst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8866A97-4E0D-4767-8B01-69F385215D59}"/>
              </a:ext>
            </a:extLst>
          </p:cNvPr>
          <p:cNvSpPr txBox="1"/>
          <p:nvPr/>
        </p:nvSpPr>
        <p:spPr>
          <a:xfrm>
            <a:off x="555968" y="5934708"/>
            <a:ext cx="29736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Дефицит не более 1% ВВП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5EC09-9934-18B0-2DAB-4C33A014FF88}"/>
              </a:ext>
            </a:extLst>
          </p:cNvPr>
          <p:cNvSpPr txBox="1"/>
          <p:nvPr/>
        </p:nvSpPr>
        <p:spPr>
          <a:xfrm>
            <a:off x="258421" y="255478"/>
            <a:ext cx="9999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бюджетные правила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D65C53-5E28-C036-CEB6-E931178466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cxnSp>
        <p:nvCxnSpPr>
          <p:cNvPr id="6" name="Соединительная линия уступом 23">
            <a:extLst>
              <a:ext uri="{FF2B5EF4-FFF2-40B4-BE49-F238E27FC236}">
                <a16:creationId xmlns:a16="http://schemas.microsoft.com/office/drawing/2014/main" id="{765ED6B0-7AA5-F14A-D852-EABC19F952D5}"/>
              </a:ext>
            </a:extLst>
          </p:cNvPr>
          <p:cNvCxnSpPr>
            <a:cxnSpLocks/>
            <a:stCxn id="12" idx="2"/>
            <a:endCxn id="26" idx="0"/>
          </p:cNvCxnSpPr>
          <p:nvPr/>
        </p:nvCxnSpPr>
        <p:spPr>
          <a:xfrm rot="16200000" flipH="1">
            <a:off x="3951503" y="2740280"/>
            <a:ext cx="446317" cy="1550764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013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11D4B8-006A-B902-D2A5-866A9D91D2F9}"/>
              </a:ext>
            </a:extLst>
          </p:cNvPr>
          <p:cNvSpPr txBox="1"/>
          <p:nvPr/>
        </p:nvSpPr>
        <p:spPr>
          <a:xfrm>
            <a:off x="258421" y="255478"/>
            <a:ext cx="10035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Сценарии бюджетной устойчивости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848A6B9-6AE8-1A2D-E44A-28426246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4246" y="6467411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33</a:t>
            </a:fld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2378A9D-5106-68EC-666C-4D114BE9B0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805FC-6BF0-D3F0-AF89-E8CA87BF5673}"/>
              </a:ext>
            </a:extLst>
          </p:cNvPr>
          <p:cNvSpPr txBox="1"/>
          <p:nvPr/>
        </p:nvSpPr>
        <p:spPr>
          <a:xfrm>
            <a:off x="301814" y="6467559"/>
            <a:ext cx="7932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: Расчеты </a:t>
            </a:r>
            <a:r>
              <a:rPr lang="en-US" sz="12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Verdana" pitchFamily="34" charset="0"/>
                <a:cs typeface="Verdana" pitchFamily="34" charset="0"/>
              </a:rPr>
              <a:t>TALAP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0D713B-0411-7780-931F-0025F85208D3}"/>
              </a:ext>
            </a:extLst>
          </p:cNvPr>
          <p:cNvSpPr/>
          <p:nvPr/>
        </p:nvSpPr>
        <p:spPr>
          <a:xfrm>
            <a:off x="616346" y="976273"/>
            <a:ext cx="11296357" cy="46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 прочности Национального Фонда при различных ценах нефть (за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барр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F3F598-DC1A-E1C0-EA4E-20CF23939CCF}"/>
              </a:ext>
            </a:extLst>
          </p:cNvPr>
          <p:cNvSpPr/>
          <p:nvPr/>
        </p:nvSpPr>
        <p:spPr>
          <a:xfrm>
            <a:off x="4895544" y="1645516"/>
            <a:ext cx="4831829" cy="1366296"/>
          </a:xfrm>
          <a:prstGeom prst="rect">
            <a:avLst/>
          </a:prstGeom>
          <a:solidFill>
            <a:srgbClr val="00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latin typeface="Arial Narrow" panose="020B0606020202030204" pitchFamily="34" charset="0"/>
              </a:rPr>
              <a:t>6,2 лет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CF8A870-D64F-0443-9F06-01ACD101A3A1}"/>
              </a:ext>
            </a:extLst>
          </p:cNvPr>
          <p:cNvSpPr/>
          <p:nvPr/>
        </p:nvSpPr>
        <p:spPr>
          <a:xfrm>
            <a:off x="4895544" y="3244755"/>
            <a:ext cx="4831829" cy="1366296"/>
          </a:xfrm>
          <a:prstGeom prst="rect">
            <a:avLst/>
          </a:prstGeom>
          <a:solidFill>
            <a:srgbClr val="00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000" b="1" dirty="0">
                <a:solidFill>
                  <a:prstClr val="white"/>
                </a:solidFill>
                <a:latin typeface="Arial Narrow" panose="020B0606020202030204" pitchFamily="34" charset="0"/>
              </a:rPr>
              <a:t>15,4 лет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006258-8E96-07DC-1B3E-2C06348706B3}"/>
              </a:ext>
            </a:extLst>
          </p:cNvPr>
          <p:cNvSpPr/>
          <p:nvPr/>
        </p:nvSpPr>
        <p:spPr>
          <a:xfrm>
            <a:off x="4895544" y="4866982"/>
            <a:ext cx="4831829" cy="1366296"/>
          </a:xfrm>
          <a:prstGeom prst="rect">
            <a:avLst/>
          </a:prstGeom>
          <a:solidFill>
            <a:srgbClr val="00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6000" b="1" dirty="0">
                <a:solidFill>
                  <a:prstClr val="white"/>
                </a:solidFill>
                <a:latin typeface="Arial Narrow" panose="020B0606020202030204" pitchFamily="34" charset="0"/>
              </a:rPr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7D2B01-E67C-FB19-2B2D-207999CDAD8B}"/>
              </a:ext>
            </a:extLst>
          </p:cNvPr>
          <p:cNvSpPr txBox="1"/>
          <p:nvPr/>
        </p:nvSpPr>
        <p:spPr>
          <a:xfrm>
            <a:off x="2566816" y="1601535"/>
            <a:ext cx="17283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rial Narrow" panose="020B0606020202030204" pitchFamily="34" charset="0"/>
              </a:rPr>
              <a:t>$</a:t>
            </a:r>
            <a:r>
              <a:rPr lang="ru-RU" sz="8800" b="1" dirty="0">
                <a:solidFill>
                  <a:srgbClr val="C00000"/>
                </a:solidFill>
                <a:latin typeface="Arial Narrow" panose="020B0606020202030204" pitchFamily="34" charset="0"/>
              </a:rPr>
              <a:t>4</a:t>
            </a:r>
            <a:r>
              <a:rPr lang="en-US" sz="8800" b="1" dirty="0">
                <a:solidFill>
                  <a:srgbClr val="C00000"/>
                </a:solidFill>
                <a:latin typeface="Arial Narrow" panose="020B0606020202030204" pitchFamily="34" charset="0"/>
              </a:rPr>
              <a:t>0</a:t>
            </a:r>
            <a:endParaRPr lang="ru-RU" sz="8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61A503-C3E2-11DD-40E2-75DEBB184A51}"/>
              </a:ext>
            </a:extLst>
          </p:cNvPr>
          <p:cNvSpPr txBox="1"/>
          <p:nvPr/>
        </p:nvSpPr>
        <p:spPr>
          <a:xfrm>
            <a:off x="2566816" y="3204628"/>
            <a:ext cx="17283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rial Narrow" panose="020B0606020202030204" pitchFamily="34" charset="0"/>
              </a:rPr>
              <a:t>$</a:t>
            </a:r>
            <a:r>
              <a:rPr lang="ru-RU" sz="8800" b="1" dirty="0">
                <a:solidFill>
                  <a:srgbClr val="C00000"/>
                </a:solidFill>
                <a:latin typeface="Arial Narrow" panose="020B0606020202030204" pitchFamily="34" charset="0"/>
              </a:rPr>
              <a:t>6</a:t>
            </a:r>
            <a:r>
              <a:rPr lang="en-US" sz="8800" b="1" dirty="0">
                <a:solidFill>
                  <a:srgbClr val="C00000"/>
                </a:solidFill>
                <a:latin typeface="Arial Narrow" panose="020B0606020202030204" pitchFamily="34" charset="0"/>
              </a:rPr>
              <a:t>0</a:t>
            </a:r>
            <a:endParaRPr lang="ru-RU" sz="8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A93E65-B52F-3BE9-67D5-B76F99FAFDF8}"/>
              </a:ext>
            </a:extLst>
          </p:cNvPr>
          <p:cNvSpPr txBox="1"/>
          <p:nvPr/>
        </p:nvSpPr>
        <p:spPr>
          <a:xfrm>
            <a:off x="2566816" y="4840590"/>
            <a:ext cx="17283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Arial Narrow" panose="020B0606020202030204" pitchFamily="34" charset="0"/>
              </a:rPr>
              <a:t>$</a:t>
            </a:r>
            <a:r>
              <a:rPr lang="ru-RU" sz="8800" b="1" dirty="0">
                <a:solidFill>
                  <a:srgbClr val="C00000"/>
                </a:solidFill>
                <a:latin typeface="Arial Narrow" panose="020B0606020202030204" pitchFamily="34" charset="0"/>
              </a:rPr>
              <a:t>8</a:t>
            </a:r>
            <a:r>
              <a:rPr lang="en-US" sz="8800" b="1" dirty="0">
                <a:solidFill>
                  <a:srgbClr val="C00000"/>
                </a:solidFill>
                <a:latin typeface="Arial Narrow" panose="020B0606020202030204" pitchFamily="34" charset="0"/>
              </a:rPr>
              <a:t>0</a:t>
            </a:r>
            <a:endParaRPr lang="ru-RU" sz="8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54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B2E1DEE-E11A-0BBD-F36B-F5178B44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039" y="6360749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4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21998-20E2-21E7-BC14-809803B80D94}"/>
              </a:ext>
            </a:extLst>
          </p:cNvPr>
          <p:cNvSpPr txBox="1"/>
          <p:nvPr/>
        </p:nvSpPr>
        <p:spPr>
          <a:xfrm>
            <a:off x="331993" y="107477"/>
            <a:ext cx="9799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государства составляют 41 трлн.₸, или 40% ВВП 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26BCC548-75B7-AE4B-1BD5-27890D6C88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2180860"/>
              </p:ext>
            </p:extLst>
          </p:nvPr>
        </p:nvGraphicFramePr>
        <p:xfrm>
          <a:off x="0" y="1503680"/>
          <a:ext cx="9441927" cy="485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7ED930-743A-7E92-2C9F-DDE9033A6A81}"/>
              </a:ext>
            </a:extLst>
          </p:cNvPr>
          <p:cNvSpPr txBox="1"/>
          <p:nvPr/>
        </p:nvSpPr>
        <p:spPr>
          <a:xfrm>
            <a:off x="8478520" y="464347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Доходы консолидированного бюджета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25FAD-6359-3AE6-F28F-9F96D42C2092}"/>
              </a:ext>
            </a:extLst>
          </p:cNvPr>
          <p:cNvSpPr txBox="1"/>
          <p:nvPr/>
        </p:nvSpPr>
        <p:spPr>
          <a:xfrm>
            <a:off x="8478520" y="3271744"/>
            <a:ext cx="317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Выручка ФНБ «Самрук-Казына» </a:t>
            </a:r>
          </a:p>
          <a:p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и НУХ «Байтерек»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3D283-679A-1CAC-905B-0C4B45C43E17}"/>
              </a:ext>
            </a:extLst>
          </p:cNvPr>
          <p:cNvSpPr txBox="1"/>
          <p:nvPr/>
        </p:nvSpPr>
        <p:spPr>
          <a:xfrm>
            <a:off x="8478520" y="2650587"/>
            <a:ext cx="338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Поступления ЕНПФ, ГФСС, ФСМС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92DB5-3B13-3B5A-AC57-74F17881F7EA}"/>
              </a:ext>
            </a:extLst>
          </p:cNvPr>
          <p:cNvSpPr txBox="1"/>
          <p:nvPr/>
        </p:nvSpPr>
        <p:spPr>
          <a:xfrm>
            <a:off x="208490" y="6424240"/>
            <a:ext cx="77691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: расчеты 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TALAP 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на основе данных МФ, БНС АСПР, ФНБ «Самрук-Казына», НУХ «Байтерек», ЕНПФ, ГФСС, ФСМС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7A0EC5-1400-298C-6D83-409F62FD1BE0}"/>
              </a:ext>
            </a:extLst>
          </p:cNvPr>
          <p:cNvSpPr/>
          <p:nvPr/>
        </p:nvSpPr>
        <p:spPr>
          <a:xfrm>
            <a:off x="447821" y="985305"/>
            <a:ext cx="11296357" cy="46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Доходная часть системы госфинансов РК, млрд. ₸</a:t>
            </a:r>
            <a:endParaRPr lang="ru-KZ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241ED1-7CA1-3645-20D8-91D7EFAA4F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0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B2E1DEE-E11A-0BBD-F36B-F5178B44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039" y="6360749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5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21998-20E2-21E7-BC14-809803B80D94}"/>
              </a:ext>
            </a:extLst>
          </p:cNvPr>
          <p:cNvSpPr txBox="1"/>
          <p:nvPr/>
        </p:nvSpPr>
        <p:spPr>
          <a:xfrm>
            <a:off x="369284" y="272075"/>
            <a:ext cx="9799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Наращиваются финансовые потоки в обход бюджета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92DB5-3B13-3B5A-AC57-74F17881F7EA}"/>
              </a:ext>
            </a:extLst>
          </p:cNvPr>
          <p:cNvSpPr txBox="1"/>
          <p:nvPr/>
        </p:nvSpPr>
        <p:spPr>
          <a:xfrm>
            <a:off x="208490" y="6424240"/>
            <a:ext cx="21387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: ЕНПФ, ГФСС, ФСМС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7A0EC5-1400-298C-6D83-409F62FD1BE0}"/>
              </a:ext>
            </a:extLst>
          </p:cNvPr>
          <p:cNvSpPr/>
          <p:nvPr/>
        </p:nvSpPr>
        <p:spPr>
          <a:xfrm>
            <a:off x="447821" y="985305"/>
            <a:ext cx="11296357" cy="46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 во внебюджетные фонды, млрд. ₸</a:t>
            </a:r>
            <a:endParaRPr lang="ru-KZ" sz="20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241ED1-7CA1-3645-20D8-91D7EFAA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03E87A3E-4DCA-54E8-9C49-814166012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329953"/>
              </p:ext>
            </p:extLst>
          </p:nvPr>
        </p:nvGraphicFramePr>
        <p:xfrm>
          <a:off x="0" y="1416209"/>
          <a:ext cx="8969662" cy="4857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67ED930-743A-7E92-2C9F-DDE9033A6A81}"/>
              </a:ext>
            </a:extLst>
          </p:cNvPr>
          <p:cNvSpPr txBox="1"/>
          <p:nvPr/>
        </p:nvSpPr>
        <p:spPr>
          <a:xfrm>
            <a:off x="8194740" y="4868970"/>
            <a:ext cx="2590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Взносы в ЕНПФ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25FAD-6359-3AE6-F28F-9F96D42C2092}"/>
              </a:ext>
            </a:extLst>
          </p:cNvPr>
          <p:cNvSpPr txBox="1"/>
          <p:nvPr/>
        </p:nvSpPr>
        <p:spPr>
          <a:xfrm>
            <a:off x="8194740" y="3535584"/>
            <a:ext cx="317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Взносы и отчисления в ФСМС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3D283-679A-1CAC-905B-0C4B45C43E17}"/>
              </a:ext>
            </a:extLst>
          </p:cNvPr>
          <p:cNvSpPr txBox="1"/>
          <p:nvPr/>
        </p:nvSpPr>
        <p:spPr>
          <a:xfrm>
            <a:off x="8186858" y="2768055"/>
            <a:ext cx="33814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Отчисления в ГФСС</a:t>
            </a:r>
          </a:p>
        </p:txBody>
      </p:sp>
    </p:spTree>
    <p:extLst>
      <p:ext uri="{BB962C8B-B14F-4D97-AF65-F5344CB8AC3E}">
        <p14:creationId xmlns:p14="http://schemas.microsoft.com/office/powerpoint/2010/main" val="2755318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B2E1DEE-E11A-0BBD-F36B-F5178B44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039" y="6360749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6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21998-20E2-21E7-BC14-809803B80D94}"/>
              </a:ext>
            </a:extLst>
          </p:cNvPr>
          <p:cNvSpPr txBox="1"/>
          <p:nvPr/>
        </p:nvSpPr>
        <p:spPr>
          <a:xfrm>
            <a:off x="331993" y="207913"/>
            <a:ext cx="9799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зарплаты уплачивается 7 платежей с общей номинальной нагрузкой 36% 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7A0EC5-1400-298C-6D83-409F62FD1BE0}"/>
              </a:ext>
            </a:extLst>
          </p:cNvPr>
          <p:cNvSpPr/>
          <p:nvPr/>
        </p:nvSpPr>
        <p:spPr>
          <a:xfrm>
            <a:off x="415045" y="1402818"/>
            <a:ext cx="11296357" cy="46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Номинальная нагрузка на ФОТ, %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241ED1-7CA1-3645-20D8-91D7EFAA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0962986-AFE0-F1A1-AB13-4A627B679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627112"/>
              </p:ext>
            </p:extLst>
          </p:nvPr>
        </p:nvGraphicFramePr>
        <p:xfrm>
          <a:off x="415045" y="1939412"/>
          <a:ext cx="11361908" cy="453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8310">
                  <a:extLst>
                    <a:ext uri="{9D8B030D-6E8A-4147-A177-3AD203B41FA5}">
                      <a16:colId xmlns:a16="http://schemas.microsoft.com/office/drawing/2014/main" val="2952885435"/>
                    </a:ext>
                  </a:extLst>
                </a:gridCol>
                <a:gridCol w="1162713">
                  <a:extLst>
                    <a:ext uri="{9D8B030D-6E8A-4147-A177-3AD203B41FA5}">
                      <a16:colId xmlns:a16="http://schemas.microsoft.com/office/drawing/2014/main" val="2233343045"/>
                    </a:ext>
                  </a:extLst>
                </a:gridCol>
                <a:gridCol w="1402177">
                  <a:extLst>
                    <a:ext uri="{9D8B030D-6E8A-4147-A177-3AD203B41FA5}">
                      <a16:colId xmlns:a16="http://schemas.microsoft.com/office/drawing/2014/main" val="2445181380"/>
                    </a:ext>
                  </a:extLst>
                </a:gridCol>
                <a:gridCol w="1402177">
                  <a:extLst>
                    <a:ext uri="{9D8B030D-6E8A-4147-A177-3AD203B41FA5}">
                      <a16:colId xmlns:a16="http://schemas.microsoft.com/office/drawing/2014/main" val="4040078518"/>
                    </a:ext>
                  </a:extLst>
                </a:gridCol>
                <a:gridCol w="1402177">
                  <a:extLst>
                    <a:ext uri="{9D8B030D-6E8A-4147-A177-3AD203B41FA5}">
                      <a16:colId xmlns:a16="http://schemas.microsoft.com/office/drawing/2014/main" val="1133275587"/>
                    </a:ext>
                  </a:extLst>
                </a:gridCol>
                <a:gridCol w="1402177">
                  <a:extLst>
                    <a:ext uri="{9D8B030D-6E8A-4147-A177-3AD203B41FA5}">
                      <a16:colId xmlns:a16="http://schemas.microsoft.com/office/drawing/2014/main" val="2163254471"/>
                    </a:ext>
                  </a:extLst>
                </a:gridCol>
                <a:gridCol w="1402177">
                  <a:extLst>
                    <a:ext uri="{9D8B030D-6E8A-4147-A177-3AD203B41FA5}">
                      <a16:colId xmlns:a16="http://schemas.microsoft.com/office/drawing/2014/main" val="1845498048"/>
                    </a:ext>
                  </a:extLst>
                </a:gridCol>
              </a:tblGrid>
              <a:tr h="390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66958"/>
                  </a:ext>
                </a:extLst>
              </a:tr>
              <a:tr h="4885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ВСЕГО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34,5%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36,0%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38,5%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39,5%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40,5%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kern="1200" dirty="0">
                          <a:solidFill>
                            <a:srgbClr val="C00000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41,0%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730908"/>
                  </a:ext>
                </a:extLst>
              </a:tr>
              <a:tr h="390833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ИПН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726217"/>
                  </a:ext>
                </a:extLst>
              </a:tr>
              <a:tr h="390833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Взносы в ЕНПФ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11,5%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12,5%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13,5%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14,5%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647281"/>
                  </a:ext>
                </a:extLst>
              </a:tr>
              <a:tr h="390833">
                <a:tc>
                  <a:txBody>
                    <a:bodyPr/>
                    <a:lstStyle/>
                    <a:p>
                      <a:pPr marL="432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работники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10%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39658"/>
                  </a:ext>
                </a:extLst>
              </a:tr>
              <a:tr h="390833">
                <a:tc>
                  <a:txBody>
                    <a:bodyPr/>
                    <a:lstStyle/>
                    <a:p>
                      <a:pPr marL="432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работодатель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1,5%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2,5%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3,5%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4,5%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30692"/>
                  </a:ext>
                </a:extLst>
              </a:tr>
              <a:tr h="390833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Социальный налог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6%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75904"/>
                  </a:ext>
                </a:extLst>
              </a:tr>
              <a:tr h="390833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Социальные отчисления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3,5%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3,5%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445050"/>
                  </a:ext>
                </a:extLst>
              </a:tr>
              <a:tr h="528922">
                <a:tc>
                  <a:txBody>
                    <a:bodyPr/>
                    <a:lstStyle/>
                    <a:p>
                      <a:pPr marL="72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Отчисления и взносы на ОСМС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5%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04184"/>
                  </a:ext>
                </a:extLst>
              </a:tr>
              <a:tr h="390833">
                <a:tc>
                  <a:txBody>
                    <a:bodyPr/>
                    <a:lstStyle/>
                    <a:p>
                      <a:pPr marL="432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работодатели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3%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30019"/>
                  </a:ext>
                </a:extLst>
              </a:tr>
              <a:tr h="390833">
                <a:tc>
                  <a:txBody>
                    <a:bodyPr/>
                    <a:lstStyle/>
                    <a:p>
                      <a:pPr marL="432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работники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Verdana" panose="020B0604030504040204" pitchFamily="34" charset="0"/>
                          <a:cs typeface="Segoe UI" panose="020B0502040204020203" pitchFamily="34" charset="0"/>
                        </a:rPr>
                        <a:t>2%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2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365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440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B2E1DEE-E11A-0BBD-F36B-F5178B44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039" y="6360749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7</a:t>
            </a:fld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821998-20E2-21E7-BC14-809803B80D94}"/>
              </a:ext>
            </a:extLst>
          </p:cNvPr>
          <p:cNvSpPr txBox="1"/>
          <p:nvPr/>
        </p:nvSpPr>
        <p:spPr>
          <a:xfrm>
            <a:off x="331993" y="207913"/>
            <a:ext cx="9799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Самрук-Казына выплачивает дивиденды </a:t>
            </a:r>
            <a:r>
              <a:rPr lang="ru-RU" sz="2800" b="1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уровне </a:t>
            </a:r>
            <a:endParaRPr lang="ru-RU" sz="2800" b="1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10-15% от чистого дохода</a:t>
            </a:r>
            <a:endParaRPr lang="ru-RU" sz="2800" dirty="0">
              <a:solidFill>
                <a:srgbClr val="0032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77A0EC5-1400-298C-6D83-409F62FD1BE0}"/>
              </a:ext>
            </a:extLst>
          </p:cNvPr>
          <p:cNvSpPr/>
          <p:nvPr/>
        </p:nvSpPr>
        <p:spPr>
          <a:xfrm>
            <a:off x="415045" y="1402818"/>
            <a:ext cx="11296357" cy="4637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Дивиденды Самрук-Казына, выплаченные Правительству, </a:t>
            </a:r>
          </a:p>
          <a:p>
            <a:pPr algn="ctr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 тенге и % от чистого дохода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241ED1-7CA1-3645-20D8-91D7EFAA4F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26E4593-4A18-E278-A256-138896636A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1886360"/>
              </p:ext>
            </p:extLst>
          </p:nvPr>
        </p:nvGraphicFramePr>
        <p:xfrm>
          <a:off x="560551" y="2107395"/>
          <a:ext cx="10706539" cy="4104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A861CC3-06DE-F556-9CEB-B68A6309267D}"/>
              </a:ext>
            </a:extLst>
          </p:cNvPr>
          <p:cNvSpPr txBox="1"/>
          <p:nvPr/>
        </p:nvSpPr>
        <p:spPr>
          <a:xfrm>
            <a:off x="294761" y="6423163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: ФНБ «Самрук-Казына»</a:t>
            </a:r>
          </a:p>
        </p:txBody>
      </p:sp>
    </p:spTree>
    <p:extLst>
      <p:ext uri="{BB962C8B-B14F-4D97-AF65-F5344CB8AC3E}">
        <p14:creationId xmlns:p14="http://schemas.microsoft.com/office/powerpoint/2010/main" val="1038123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CB2E1DEE-E11A-0BBD-F36B-F5178B44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039" y="6360749"/>
            <a:ext cx="2743200" cy="365125"/>
          </a:xfrm>
        </p:spPr>
        <p:txBody>
          <a:bodyPr/>
          <a:lstStyle/>
          <a:p>
            <a:fld id="{4D295AA1-107A-4F54-8251-67F4BA64D52B}" type="slidenum">
              <a:rPr lang="ru-RU" smtClean="0"/>
              <a:t>8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1C71B7-5954-C102-5054-7CC4BEC6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944" y="21102"/>
            <a:ext cx="8265623" cy="68368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C2C164-5A45-FDE5-81DF-3D5FFD068DC1}"/>
              </a:ext>
            </a:extLst>
          </p:cNvPr>
          <p:cNvSpPr txBox="1"/>
          <p:nvPr/>
        </p:nvSpPr>
        <p:spPr>
          <a:xfrm>
            <a:off x="294761" y="6423163"/>
            <a:ext cx="221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u="sng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Источник</a:t>
            </a:r>
            <a:r>
              <a:rPr lang="ru-RU" sz="1200" i="1" dirty="0">
                <a:solidFill>
                  <a:schemeClr val="bg2">
                    <a:lumMod val="25000"/>
                  </a:schemeClr>
                </a:solidFill>
                <a:latin typeface="Arial Narrow" panose="020B0606020202030204" pitchFamily="34" charset="0"/>
              </a:rPr>
              <a:t>: ФНБ «Самрук-Казына»</a:t>
            </a:r>
          </a:p>
        </p:txBody>
      </p:sp>
    </p:spTree>
    <p:extLst>
      <p:ext uri="{BB962C8B-B14F-4D97-AF65-F5344CB8AC3E}">
        <p14:creationId xmlns:p14="http://schemas.microsoft.com/office/powerpoint/2010/main" val="3594883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428805-FDD6-C776-D1F9-53C585C24956}"/>
              </a:ext>
            </a:extLst>
          </p:cNvPr>
          <p:cNvSpPr txBox="1"/>
          <p:nvPr/>
        </p:nvSpPr>
        <p:spPr>
          <a:xfrm>
            <a:off x="818743" y="2439355"/>
            <a:ext cx="10554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2</a:t>
            </a:r>
            <a:r>
              <a:rPr lang="ru-RU" sz="4000" b="1" dirty="0">
                <a:solidFill>
                  <a:srgbClr val="0032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«Хронический» дефицит бюджета и сокращение чистых активов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E96F74-167A-1ED4-D0C5-954F0C8BA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5" t="32222" r="5134" b="33828"/>
          <a:stretch/>
        </p:blipFill>
        <p:spPr>
          <a:xfrm>
            <a:off x="10591602" y="235974"/>
            <a:ext cx="1317719" cy="49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404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AFE11C146D91439BD9FCD61ED1046D" ma:contentTypeVersion="13" ma:contentTypeDescription="Создание документа." ma:contentTypeScope="" ma:versionID="33087bc68615c46289a8bbd73f37c720">
  <xsd:schema xmlns:xsd="http://www.w3.org/2001/XMLSchema" xmlns:xs="http://www.w3.org/2001/XMLSchema" xmlns:p="http://schemas.microsoft.com/office/2006/metadata/properties" xmlns:ns2="d8ca1fce-3bd1-4882-8e99-010dda9023b1" xmlns:ns3="85d2d892-e8b0-4b52-bcb1-9cdf0eb42601" targetNamespace="http://schemas.microsoft.com/office/2006/metadata/properties" ma:root="true" ma:fieldsID="69e16904ab1ec2ecf743c6d5e89e06e2" ns2:_="" ns3:_="">
    <xsd:import namespace="d8ca1fce-3bd1-4882-8e99-010dda9023b1"/>
    <xsd:import namespace="85d2d892-e8b0-4b52-bcb1-9cdf0eb42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ca1fce-3bd1-4882-8e99-010dda9023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588ce0e4-2f3f-4cdd-8f2d-4f1029be66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2d892-e8b0-4b52-bcb1-9cdf0eb4260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4f1eba-bdb1-4dcf-9baa-e32ebf84ae00}" ma:internalName="TaxCatchAll" ma:showField="CatchAllData" ma:web="85d2d892-e8b0-4b52-bcb1-9cdf0eb426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8ca1fce-3bd1-4882-8e99-010dda9023b1">
      <Terms xmlns="http://schemas.microsoft.com/office/infopath/2007/PartnerControls"/>
    </lcf76f155ced4ddcb4097134ff3c332f>
    <TaxCatchAll xmlns="85d2d892-e8b0-4b52-bcb1-9cdf0eb42601" xsi:nil="true"/>
  </documentManagement>
</p:properties>
</file>

<file path=customXml/itemProps1.xml><?xml version="1.0" encoding="utf-8"?>
<ds:datastoreItem xmlns:ds="http://schemas.openxmlformats.org/officeDocument/2006/customXml" ds:itemID="{0C6C7D83-CBB1-49CD-BC38-387D3044CEAF}"/>
</file>

<file path=customXml/itemProps2.xml><?xml version="1.0" encoding="utf-8"?>
<ds:datastoreItem xmlns:ds="http://schemas.openxmlformats.org/officeDocument/2006/customXml" ds:itemID="{D129090B-8F31-4240-9B12-6861AD8CE04B}"/>
</file>

<file path=customXml/itemProps3.xml><?xml version="1.0" encoding="utf-8"?>
<ds:datastoreItem xmlns:ds="http://schemas.openxmlformats.org/officeDocument/2006/customXml" ds:itemID="{1584D6AD-F561-4917-B959-A5A7A5F6200F}"/>
</file>

<file path=docProps/app.xml><?xml version="1.0" encoding="utf-8"?>
<Properties xmlns="http://schemas.openxmlformats.org/officeDocument/2006/extended-properties" xmlns:vt="http://schemas.openxmlformats.org/officeDocument/2006/docPropsVTypes">
  <TotalTime>3287</TotalTime>
  <Words>1503</Words>
  <Application>Microsoft Office PowerPoint</Application>
  <PresentationFormat>Широкоэкранный</PresentationFormat>
  <Paragraphs>363</Paragraphs>
  <Slides>33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Aptos</vt:lpstr>
      <vt:lpstr>Aptos Display</vt:lpstr>
      <vt:lpstr>Arial</vt:lpstr>
      <vt:lpstr>Arial Narrow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Askar Kyssykov</dc:creator>
  <cp:lastModifiedBy>Askar Kyssykov</cp:lastModifiedBy>
  <cp:revision>3</cp:revision>
  <dcterms:created xsi:type="dcterms:W3CDTF">2024-04-09T09:20:17Z</dcterms:created>
  <dcterms:modified xsi:type="dcterms:W3CDTF">2024-04-13T14:44:45Z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0x010100E4AFE11C146D91439BD9FCD61ED1046D</vt:lpwstr>
  </property>
</Properties>
</file>